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CCFF"/>
    <a:srgbClr val="FFFFCC"/>
    <a:srgbClr val="BD6F45"/>
    <a:srgbClr val="A50021"/>
    <a:srgbClr val="CCCC00"/>
    <a:srgbClr val="009999"/>
    <a:srgbClr val="FF0066"/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3C11B-8F7F-49CC-B797-94FEC6CC0CB2}" v="204" dt="2021-02-07T07:32:29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657B-0AFE-47AC-AAF9-229140F6D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BF40-0159-4E33-8989-C7012249D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AA90-A079-4F81-9A1E-2DCE165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64E2-4EA2-4B97-AAD0-318FEAF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D4B6-0290-4207-96E0-CEB4633E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B76-AC2C-48EC-942E-32C7155B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5AF0-AB2A-4B82-940E-5EF4B778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75554-E24E-4254-8DD3-753B0FF9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ACFA-D3FC-44F3-BBDD-7A274884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CBB4-10AE-4463-855F-8B71D370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213E1-011B-4F3A-A3E5-C907BD4BA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D08E5-51D0-4F66-9FEB-302A6515B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5A4A-5228-436D-A6E5-5AC08115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F2D4-ED9F-4B04-AD4D-6A87F70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5DBA-3B2C-4394-9A11-FC94534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A279-A8DE-4182-9031-2EC7BD01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2094-DA34-4BB5-970B-710610E4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8777-1E06-4E19-8BB2-FD7EA176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6C8D-A7AF-43B4-A07B-7AC9622F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3327-833D-4AE5-9B67-DCA86FA3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69B0-3B94-42EE-8304-A669ECA4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B32F-D4A4-42DC-93B9-C6A9C0F9A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E79EE-31C9-486D-8BBB-DE992D9B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4327-BC23-4EBB-AACF-7102D2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BED19-DDB0-4F0F-BA61-7CFCF50C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F56-3817-4570-8565-818C9C8B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E894-0108-477A-AE4C-C3DF676B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06C57-6A92-487E-A6AE-BD69D8F0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94CC6-F172-42E8-AFC0-944A8942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F3D80-BFF3-49E1-9DA4-07356BA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B19E3-EDFD-4CAA-B809-22E09F36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9327-AB10-41F8-B72A-51CE90EB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F9CC-3AC9-4A17-9485-B45E47C4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552B-FA56-457C-8F21-B1FBC715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2EE1-D88E-4678-9865-3E8686990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294D3-FF31-4EAA-AF86-E29192C8C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23FAE-29A8-4CB8-8F41-42DEE070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33971-18F6-45E2-9575-6DCC6989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7CF8C-6D4A-4BE4-8478-908E9135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E180-07CB-4ED1-B223-1A1831E3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0DF8-65B3-4D1A-AFA6-F5033BA6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8FCBD-4C43-45D2-B971-31F00D8D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7295-7A62-43A0-933E-7C3998A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C9F3-D27C-46AF-9EC6-EA3F9183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1B62B-E785-4E6A-A687-77C5E4C1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3EDA-F22B-455E-82E4-03804DB2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27EF-C862-4CFD-BECA-841F1A56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B4EA-3B1C-4A9D-8147-58474193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E641B-3C7D-4BA2-9A57-470F7A540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BDC6-1D4C-4B71-B92C-AD5DCF1D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E713-49AC-4292-B02E-BE655850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F6F08-0B67-4F2F-BCAE-49E9FA7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9AF4-2E3A-4491-A647-FF9EC52A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93EBF-ED3B-45FD-BE9A-E906FDF26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0B06F-81AD-4CCC-B368-31C68D34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E5323-0EB7-4395-A75E-F6CBA4B2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6571-75BA-4289-BB59-75DD44BE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831C5-CEC6-463C-9B76-CAC3461D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96EAF-E4CB-4CB1-A72A-99124D8A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B998-C6D0-4B13-A90E-6ADA66F5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C03A5-798C-4F08-AD6C-A91A74BBF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28EC-663C-4D57-BF43-C3C8410B93C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1606-3CF2-4582-B143-EAA693CC0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0A1E-0974-45AB-93A3-1BECD0FF4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heart background">
            <a:extLst>
              <a:ext uri="{FF2B5EF4-FFF2-40B4-BE49-F238E27FC236}">
                <a16:creationId xmlns:a16="http://schemas.microsoft.com/office/drawing/2014/main" id="{B966068C-A87C-42CD-B6DA-BC2D3E485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 bwMode="auto">
          <a:xfrm>
            <a:off x="6017623" y="0"/>
            <a:ext cx="6174377" cy="68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E5042A-E067-4FB7-BCFF-00BB33BFEDEC}"/>
              </a:ext>
            </a:extLst>
          </p:cNvPr>
          <p:cNvGrpSpPr/>
          <p:nvPr/>
        </p:nvGrpSpPr>
        <p:grpSpPr>
          <a:xfrm>
            <a:off x="5805714" y="119550"/>
            <a:ext cx="580573" cy="386869"/>
            <a:chOff x="5805714" y="609691"/>
            <a:chExt cx="580573" cy="3868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CC8D50-758B-45D1-9832-058DA749338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C783E55-1922-4926-8D97-EC60526709F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48E30C9-A74F-4C52-AD04-FC9A5CBD8258}"/>
              </a:ext>
            </a:extLst>
          </p:cNvPr>
          <p:cNvGrpSpPr/>
          <p:nvPr/>
        </p:nvGrpSpPr>
        <p:grpSpPr>
          <a:xfrm>
            <a:off x="5805714" y="430573"/>
            <a:ext cx="580573" cy="386869"/>
            <a:chOff x="5805714" y="609691"/>
            <a:chExt cx="580573" cy="38686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D80A7DB-810E-4588-BE25-E9F7C34D3DB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0CEE252C-3F6B-425D-A974-8C322FD62AA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E4CAF1-67FB-4A00-A957-F84932EF37EA}"/>
              </a:ext>
            </a:extLst>
          </p:cNvPr>
          <p:cNvGrpSpPr/>
          <p:nvPr/>
        </p:nvGrpSpPr>
        <p:grpSpPr>
          <a:xfrm>
            <a:off x="5805714" y="741596"/>
            <a:ext cx="580573" cy="386869"/>
            <a:chOff x="5805714" y="609691"/>
            <a:chExt cx="580573" cy="38686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C944AF-D50A-425E-A441-BD46E8CB9783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AE95EC9D-DB78-417E-AF31-C543DE84C1EE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C3E0684-8AE8-4214-BF7B-4AAB6B86F600}"/>
              </a:ext>
            </a:extLst>
          </p:cNvPr>
          <p:cNvGrpSpPr/>
          <p:nvPr/>
        </p:nvGrpSpPr>
        <p:grpSpPr>
          <a:xfrm>
            <a:off x="5805714" y="1052619"/>
            <a:ext cx="580573" cy="386869"/>
            <a:chOff x="5805714" y="609691"/>
            <a:chExt cx="580573" cy="38686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F8E04A3-B6B4-4F3C-BB6B-AF9929DDA237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18A95974-DAB2-4BF8-9192-96278D1744CD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97BDBFC-6DCF-4D05-9235-AF24FD08B7BA}"/>
              </a:ext>
            </a:extLst>
          </p:cNvPr>
          <p:cNvGrpSpPr/>
          <p:nvPr/>
        </p:nvGrpSpPr>
        <p:grpSpPr>
          <a:xfrm>
            <a:off x="5805714" y="1363642"/>
            <a:ext cx="580573" cy="386869"/>
            <a:chOff x="5805714" y="609691"/>
            <a:chExt cx="580573" cy="38686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AB8CE96-3DF3-4063-9F27-D4DB07BB75E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309BD817-14B6-4AA7-A1F6-6EAEFBC3A86F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951FED-2BD7-4859-B333-5B1CAEF8AB8D}"/>
              </a:ext>
            </a:extLst>
          </p:cNvPr>
          <p:cNvGrpSpPr/>
          <p:nvPr/>
        </p:nvGrpSpPr>
        <p:grpSpPr>
          <a:xfrm>
            <a:off x="5805714" y="1674665"/>
            <a:ext cx="580573" cy="386869"/>
            <a:chOff x="5805714" y="609691"/>
            <a:chExt cx="580573" cy="38686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E30C63D-F045-40E9-8C54-26DA5BDA0F4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434A2720-2A66-40B1-AC7E-5C244C6E6EB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253887B-E245-4C89-84BB-C89576187B4D}"/>
              </a:ext>
            </a:extLst>
          </p:cNvPr>
          <p:cNvGrpSpPr/>
          <p:nvPr/>
        </p:nvGrpSpPr>
        <p:grpSpPr>
          <a:xfrm>
            <a:off x="5805714" y="1985688"/>
            <a:ext cx="580573" cy="386869"/>
            <a:chOff x="5805714" y="609691"/>
            <a:chExt cx="580573" cy="38686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2935527-C9EF-4950-89BB-EB1207B25EA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B885AD0D-2A97-4761-A7E2-81AE7730FF9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20895E6-FBAD-4249-90F9-43369FD2080F}"/>
              </a:ext>
            </a:extLst>
          </p:cNvPr>
          <p:cNvGrpSpPr/>
          <p:nvPr/>
        </p:nvGrpSpPr>
        <p:grpSpPr>
          <a:xfrm>
            <a:off x="5805714" y="2296711"/>
            <a:ext cx="580573" cy="386869"/>
            <a:chOff x="5805714" y="609691"/>
            <a:chExt cx="580573" cy="38686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16F99E9-E132-4AB6-9501-719E390B295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7BF41422-E1EF-4A49-906D-7C9E4320037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A6C8FCE-3906-4A51-8C51-53A21458A79D}"/>
              </a:ext>
            </a:extLst>
          </p:cNvPr>
          <p:cNvGrpSpPr/>
          <p:nvPr/>
        </p:nvGrpSpPr>
        <p:grpSpPr>
          <a:xfrm>
            <a:off x="5805714" y="2607734"/>
            <a:ext cx="580573" cy="386869"/>
            <a:chOff x="5805714" y="609691"/>
            <a:chExt cx="580573" cy="386869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1B7306C-C82A-4CBC-8810-B196E2B85FD9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4309EB4B-A1C1-41B8-9E71-43E4632DE81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4B4894-B5D2-4362-964C-D4DC0546060A}"/>
              </a:ext>
            </a:extLst>
          </p:cNvPr>
          <p:cNvGrpSpPr/>
          <p:nvPr/>
        </p:nvGrpSpPr>
        <p:grpSpPr>
          <a:xfrm>
            <a:off x="5805714" y="2918757"/>
            <a:ext cx="580573" cy="386869"/>
            <a:chOff x="5805714" y="609691"/>
            <a:chExt cx="580573" cy="38686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A95D981-4D5B-4F4F-8A82-69838938508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E4822634-A39A-4B0D-8399-883328FCA1EE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C0C8900-7AAE-4DAD-9853-250BA8E46217}"/>
              </a:ext>
            </a:extLst>
          </p:cNvPr>
          <p:cNvGrpSpPr/>
          <p:nvPr/>
        </p:nvGrpSpPr>
        <p:grpSpPr>
          <a:xfrm>
            <a:off x="5805714" y="3229780"/>
            <a:ext cx="580573" cy="386869"/>
            <a:chOff x="5805714" y="609691"/>
            <a:chExt cx="580573" cy="38686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F16C3F5-5111-4385-95DB-684995C5DA9E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C8E4EC42-A513-472E-AE69-66EF8F71937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9DF2A69-06AC-4DC9-B6C7-9A1B9D012585}"/>
              </a:ext>
            </a:extLst>
          </p:cNvPr>
          <p:cNvGrpSpPr/>
          <p:nvPr/>
        </p:nvGrpSpPr>
        <p:grpSpPr>
          <a:xfrm>
            <a:off x="5805714" y="3540803"/>
            <a:ext cx="580573" cy="386869"/>
            <a:chOff x="5805714" y="609691"/>
            <a:chExt cx="580573" cy="38686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6D59475-186E-4F7A-A501-ABEDCC08DC9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55C929AA-C5D4-4A29-94FC-BF99C03F943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6F5DDE8-77F1-4A19-9A73-FA16AD387091}"/>
              </a:ext>
            </a:extLst>
          </p:cNvPr>
          <p:cNvGrpSpPr/>
          <p:nvPr/>
        </p:nvGrpSpPr>
        <p:grpSpPr>
          <a:xfrm>
            <a:off x="5805714" y="3851826"/>
            <a:ext cx="580573" cy="386869"/>
            <a:chOff x="5805714" y="609691"/>
            <a:chExt cx="580573" cy="386869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975D25C-1E30-46E2-BA99-3037ADE3170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5489E9B8-DC06-4350-B467-61A9DA0B02A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75CE18-5EC1-4881-8142-DC1BC91AD094}"/>
              </a:ext>
            </a:extLst>
          </p:cNvPr>
          <p:cNvGrpSpPr/>
          <p:nvPr/>
        </p:nvGrpSpPr>
        <p:grpSpPr>
          <a:xfrm>
            <a:off x="5805714" y="4162849"/>
            <a:ext cx="580573" cy="386869"/>
            <a:chOff x="5805714" y="609691"/>
            <a:chExt cx="580573" cy="386869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0A76D25-919A-40D9-9554-EFE2D3956BE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F541D253-66CC-4C59-909C-302800ABEEF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86A99F9-8CBA-4BBB-88F7-14582E27C64C}"/>
              </a:ext>
            </a:extLst>
          </p:cNvPr>
          <p:cNvGrpSpPr/>
          <p:nvPr/>
        </p:nvGrpSpPr>
        <p:grpSpPr>
          <a:xfrm>
            <a:off x="5805714" y="4473872"/>
            <a:ext cx="580573" cy="386869"/>
            <a:chOff x="5805714" y="609691"/>
            <a:chExt cx="580573" cy="38686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6259704-CA38-4525-8489-D1FECD12BDB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40F4FCA1-5992-49D0-8CE6-8488CF6BAF04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5C59377-7214-4209-BA16-86D5D1DAE2B0}"/>
              </a:ext>
            </a:extLst>
          </p:cNvPr>
          <p:cNvGrpSpPr/>
          <p:nvPr/>
        </p:nvGrpSpPr>
        <p:grpSpPr>
          <a:xfrm>
            <a:off x="5805714" y="4784895"/>
            <a:ext cx="580573" cy="386869"/>
            <a:chOff x="5805714" y="609691"/>
            <a:chExt cx="580573" cy="38686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59A5D35-C7AE-458F-BBB5-71CD3A3F97F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F490A229-65A6-4DFF-870F-4B92A114A66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EC6FFFF-2006-4366-8566-0113AD9F036A}"/>
              </a:ext>
            </a:extLst>
          </p:cNvPr>
          <p:cNvGrpSpPr/>
          <p:nvPr/>
        </p:nvGrpSpPr>
        <p:grpSpPr>
          <a:xfrm>
            <a:off x="5805714" y="5095918"/>
            <a:ext cx="580573" cy="386869"/>
            <a:chOff x="5805714" y="609691"/>
            <a:chExt cx="580573" cy="386869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5E399E-0521-4D5B-914F-29C3ADDF2B72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14739334-2472-4756-B880-7780C40DA40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D7FEFCF-F5E2-48A4-8DA2-466E3FA530E8}"/>
              </a:ext>
            </a:extLst>
          </p:cNvPr>
          <p:cNvGrpSpPr/>
          <p:nvPr/>
        </p:nvGrpSpPr>
        <p:grpSpPr>
          <a:xfrm>
            <a:off x="5805714" y="5406941"/>
            <a:ext cx="580573" cy="386869"/>
            <a:chOff x="5805714" y="609691"/>
            <a:chExt cx="580573" cy="38686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B8C7798-2FB8-447C-BA5C-ECB75C74E5A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DDFE7CA2-AC7D-4CF0-A779-1F7EC616196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F6B5FAD-EB1F-43DC-8B99-11CAD21D64C9}"/>
              </a:ext>
            </a:extLst>
          </p:cNvPr>
          <p:cNvGrpSpPr/>
          <p:nvPr/>
        </p:nvGrpSpPr>
        <p:grpSpPr>
          <a:xfrm>
            <a:off x="5805714" y="5717964"/>
            <a:ext cx="580573" cy="386869"/>
            <a:chOff x="5805714" y="609691"/>
            <a:chExt cx="580573" cy="386869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817890A-729D-4FBB-8EF7-DAFD6F73427B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EAD6132E-2435-4771-A3CC-CCE94E7A960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B7006E1-B188-46BA-BAA5-15A960905F4C}"/>
              </a:ext>
            </a:extLst>
          </p:cNvPr>
          <p:cNvGrpSpPr/>
          <p:nvPr/>
        </p:nvGrpSpPr>
        <p:grpSpPr>
          <a:xfrm>
            <a:off x="5805714" y="6028987"/>
            <a:ext cx="580573" cy="386869"/>
            <a:chOff x="5805714" y="609691"/>
            <a:chExt cx="580573" cy="38686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01250CF-AFA1-4A19-B3C7-7F163609380B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id="{1014BA5C-C370-44EB-84DA-2D69E36CE6C3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D8CB7E5-EBC4-4791-B93B-D0B41B862B83}"/>
              </a:ext>
            </a:extLst>
          </p:cNvPr>
          <p:cNvGrpSpPr/>
          <p:nvPr/>
        </p:nvGrpSpPr>
        <p:grpSpPr>
          <a:xfrm>
            <a:off x="5805714" y="6340004"/>
            <a:ext cx="580573" cy="386869"/>
            <a:chOff x="5805714" y="609691"/>
            <a:chExt cx="580573" cy="386869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456FF3-391C-4C8E-A128-A413BDBBB225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8838FE2A-04D7-44E3-97C3-54338832CB9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E21C1A-DCE8-4008-B82E-4223E1BDB0A6}"/>
              </a:ext>
            </a:extLst>
          </p:cNvPr>
          <p:cNvSpPr txBox="1"/>
          <p:nvPr/>
        </p:nvSpPr>
        <p:spPr>
          <a:xfrm>
            <a:off x="6495145" y="1296554"/>
            <a:ext cx="493641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5400" b="1" spc="3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mt-MT" sz="5400" b="1" spc="3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djomi Maltin mdawra </a:t>
            </a:r>
            <a:r>
              <a:rPr lang="mt-MT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mal-</a:t>
            </a:r>
            <a:r>
              <a:rPr lang="mt-MT" sz="5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QALB</a:t>
            </a:r>
            <a:endParaRPr lang="en-GB" sz="54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Picture 4" descr="malta heart – The Gigzter">
            <a:extLst>
              <a:ext uri="{FF2B5EF4-FFF2-40B4-BE49-F238E27FC236}">
                <a16:creationId xmlns:a16="http://schemas.microsoft.com/office/drawing/2014/main" id="{A5D5748A-FBC5-44E5-BE70-A4B1084F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964" y="4546444"/>
            <a:ext cx="1000339" cy="10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6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Image result for heart background">
            <a:extLst>
              <a:ext uri="{FF2B5EF4-FFF2-40B4-BE49-F238E27FC236}">
                <a16:creationId xmlns:a16="http://schemas.microsoft.com/office/drawing/2014/main" id="{D0B21445-4408-430C-88A3-D9E964C8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786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eart background">
            <a:extLst>
              <a:ext uri="{FF2B5EF4-FFF2-40B4-BE49-F238E27FC236}">
                <a16:creationId xmlns:a16="http://schemas.microsoft.com/office/drawing/2014/main" id="{F353C079-3144-4D3D-BD6B-E669F3B9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726537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75542" cy="386869"/>
              <a:chOff x="5805714" y="609691"/>
              <a:chExt cx="575542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1450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B7414-D453-482F-91C0-FB90C87FE993}"/>
              </a:ext>
            </a:extLst>
          </p:cNvPr>
          <p:cNvSpPr txBox="1"/>
          <p:nvPr/>
        </p:nvSpPr>
        <p:spPr>
          <a:xfrm>
            <a:off x="6678041" y="214626"/>
            <a:ext cx="5310276" cy="653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għamlet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tikk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inħasad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xtaqx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jisma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t-M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ħebritu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bħal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qabel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x’se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jiġri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żgħira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malajr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xierfa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jħennx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malajr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iweġġa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ħaddieħor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sewda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mdejjaq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fetaħ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stqarr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dak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għandu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beċċun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jafx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b’ħażen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qerq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innoċenti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f’idejh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ħanin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lest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dejjem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jgħin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jħenn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/>
          </a:p>
        </p:txBody>
      </p:sp>
      <p:pic>
        <p:nvPicPr>
          <p:cNvPr id="2050" name="Picture 2" descr="Image result for heart">
            <a:extLst>
              <a:ext uri="{FF2B5EF4-FFF2-40B4-BE49-F238E27FC236}">
                <a16:creationId xmlns:a16="http://schemas.microsoft.com/office/drawing/2014/main" id="{6FE95F6A-1D9F-4657-8A74-7B3E14D2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72" y="5223883"/>
            <a:ext cx="2089258" cy="15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art 10">
            <a:extLst>
              <a:ext uri="{FF2B5EF4-FFF2-40B4-BE49-F238E27FC236}">
                <a16:creationId xmlns:a16="http://schemas.microsoft.com/office/drawing/2014/main" id="{F91E7CD6-9FA9-46FC-AD2C-A9799F61AC7B}"/>
              </a:ext>
            </a:extLst>
          </p:cNvPr>
          <p:cNvSpPr/>
          <p:nvPr/>
        </p:nvSpPr>
        <p:spPr>
          <a:xfrm>
            <a:off x="6761855" y="33404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Heart 149">
            <a:extLst>
              <a:ext uri="{FF2B5EF4-FFF2-40B4-BE49-F238E27FC236}">
                <a16:creationId xmlns:a16="http://schemas.microsoft.com/office/drawing/2014/main" id="{DBC29A09-CB52-442A-AD80-DD49571D1A5C}"/>
              </a:ext>
            </a:extLst>
          </p:cNvPr>
          <p:cNvSpPr/>
          <p:nvPr/>
        </p:nvSpPr>
        <p:spPr>
          <a:xfrm>
            <a:off x="6754777" y="117747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Heart 150">
            <a:extLst>
              <a:ext uri="{FF2B5EF4-FFF2-40B4-BE49-F238E27FC236}">
                <a16:creationId xmlns:a16="http://schemas.microsoft.com/office/drawing/2014/main" id="{2B6FF2A0-0449-4466-AB6E-A8F3B249B528}"/>
              </a:ext>
            </a:extLst>
          </p:cNvPr>
          <p:cNvSpPr/>
          <p:nvPr/>
        </p:nvSpPr>
        <p:spPr>
          <a:xfrm>
            <a:off x="6771002" y="380512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Heart 152">
            <a:extLst>
              <a:ext uri="{FF2B5EF4-FFF2-40B4-BE49-F238E27FC236}">
                <a16:creationId xmlns:a16="http://schemas.microsoft.com/office/drawing/2014/main" id="{56C02616-1D7E-4BD1-88EC-C1D8717EE2D3}"/>
              </a:ext>
            </a:extLst>
          </p:cNvPr>
          <p:cNvSpPr/>
          <p:nvPr/>
        </p:nvSpPr>
        <p:spPr>
          <a:xfrm>
            <a:off x="6761855" y="202090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Heart 153">
            <a:extLst>
              <a:ext uri="{FF2B5EF4-FFF2-40B4-BE49-F238E27FC236}">
                <a16:creationId xmlns:a16="http://schemas.microsoft.com/office/drawing/2014/main" id="{CD3DA9A7-091E-44D4-95E0-6A68A3CF90B5}"/>
              </a:ext>
            </a:extLst>
          </p:cNvPr>
          <p:cNvSpPr/>
          <p:nvPr/>
        </p:nvSpPr>
        <p:spPr>
          <a:xfrm>
            <a:off x="6761855" y="249462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Heart 154">
            <a:extLst>
              <a:ext uri="{FF2B5EF4-FFF2-40B4-BE49-F238E27FC236}">
                <a16:creationId xmlns:a16="http://schemas.microsoft.com/office/drawing/2014/main" id="{AF657A70-4E10-41BB-9CAF-BCF6DA09609A}"/>
              </a:ext>
            </a:extLst>
          </p:cNvPr>
          <p:cNvSpPr/>
          <p:nvPr/>
        </p:nvSpPr>
        <p:spPr>
          <a:xfrm>
            <a:off x="6761855" y="2986836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Heart 155">
            <a:extLst>
              <a:ext uri="{FF2B5EF4-FFF2-40B4-BE49-F238E27FC236}">
                <a16:creationId xmlns:a16="http://schemas.microsoft.com/office/drawing/2014/main" id="{54FC1CC2-2B9A-410B-8C8C-E88B5883E2B0}"/>
              </a:ext>
            </a:extLst>
          </p:cNvPr>
          <p:cNvSpPr/>
          <p:nvPr/>
        </p:nvSpPr>
        <p:spPr>
          <a:xfrm>
            <a:off x="6771002" y="429402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Heart 156">
            <a:extLst>
              <a:ext uri="{FF2B5EF4-FFF2-40B4-BE49-F238E27FC236}">
                <a16:creationId xmlns:a16="http://schemas.microsoft.com/office/drawing/2014/main" id="{FFCDD76F-EF3A-48D5-9144-A8C53BB08D49}"/>
              </a:ext>
            </a:extLst>
          </p:cNvPr>
          <p:cNvSpPr/>
          <p:nvPr/>
        </p:nvSpPr>
        <p:spPr>
          <a:xfrm>
            <a:off x="6771002" y="481076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Heart 157">
            <a:extLst>
              <a:ext uri="{FF2B5EF4-FFF2-40B4-BE49-F238E27FC236}">
                <a16:creationId xmlns:a16="http://schemas.microsoft.com/office/drawing/2014/main" id="{925E7D73-50F2-4FBE-A552-0D4FF5186E63}"/>
              </a:ext>
            </a:extLst>
          </p:cNvPr>
          <p:cNvSpPr/>
          <p:nvPr/>
        </p:nvSpPr>
        <p:spPr>
          <a:xfrm>
            <a:off x="6762059" y="565256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Image result for heart background">
            <a:extLst>
              <a:ext uri="{FF2B5EF4-FFF2-40B4-BE49-F238E27FC236}">
                <a16:creationId xmlns:a16="http://schemas.microsoft.com/office/drawing/2014/main" id="{66E7C288-8248-42C0-9F36-9288B6E7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26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Image result for heart background">
            <a:extLst>
              <a:ext uri="{FF2B5EF4-FFF2-40B4-BE49-F238E27FC236}">
                <a16:creationId xmlns:a16="http://schemas.microsoft.com/office/drawing/2014/main" id="{6E335EEC-6C49-4B45-A598-2C902B47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-5786"/>
            <a:ext cx="6165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75542" cy="386869"/>
              <a:chOff x="5805714" y="609691"/>
              <a:chExt cx="575542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1450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F17234-C4E6-4023-A2A3-9F52BD6B1FDF}"/>
              </a:ext>
            </a:extLst>
          </p:cNvPr>
          <p:cNvSpPr txBox="1"/>
          <p:nvPr/>
        </p:nvSpPr>
        <p:spPr>
          <a:xfrm>
            <a:off x="169228" y="327749"/>
            <a:ext cx="5252909" cy="640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qalbi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ngħidu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dak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nħobbu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nħobbu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daqs</a:t>
            </a:r>
            <a:b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qalbi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inħobbu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tagħtih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stonkuż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jitqanqalx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għall-ħniena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r-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xtaqx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bil-qalb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mingħajr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sforzi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xtaq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bis-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sinċerità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bniedem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ħażina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daqs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ġunġliena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jiddispjaċih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malajr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Image result for kids love grandpa">
            <a:extLst>
              <a:ext uri="{FF2B5EF4-FFF2-40B4-BE49-F238E27FC236}">
                <a16:creationId xmlns:a16="http://schemas.microsoft.com/office/drawing/2014/main" id="{5AD977FA-C5D9-4D45-BA2E-5ED47A57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774">
            <a:off x="2684748" y="961783"/>
            <a:ext cx="2543626" cy="1726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9" name="Heart 148">
            <a:extLst>
              <a:ext uri="{FF2B5EF4-FFF2-40B4-BE49-F238E27FC236}">
                <a16:creationId xmlns:a16="http://schemas.microsoft.com/office/drawing/2014/main" id="{4680F6B7-DBA0-4FE3-A2A5-4377CD2F12CA}"/>
              </a:ext>
            </a:extLst>
          </p:cNvPr>
          <p:cNvSpPr/>
          <p:nvPr/>
        </p:nvSpPr>
        <p:spPr>
          <a:xfrm>
            <a:off x="269558" y="432166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Heart 151">
            <a:extLst>
              <a:ext uri="{FF2B5EF4-FFF2-40B4-BE49-F238E27FC236}">
                <a16:creationId xmlns:a16="http://schemas.microsoft.com/office/drawing/2014/main" id="{08C22B15-ADE8-4885-B5BE-3F3CF0C54C1D}"/>
              </a:ext>
            </a:extLst>
          </p:cNvPr>
          <p:cNvSpPr/>
          <p:nvPr/>
        </p:nvSpPr>
        <p:spPr>
          <a:xfrm>
            <a:off x="269558" y="125791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Heart 158">
            <a:extLst>
              <a:ext uri="{FF2B5EF4-FFF2-40B4-BE49-F238E27FC236}">
                <a16:creationId xmlns:a16="http://schemas.microsoft.com/office/drawing/2014/main" id="{DC26700D-CC19-4B00-A144-758FB30DF60E}"/>
              </a:ext>
            </a:extLst>
          </p:cNvPr>
          <p:cNvSpPr/>
          <p:nvPr/>
        </p:nvSpPr>
        <p:spPr>
          <a:xfrm>
            <a:off x="269558" y="247207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Heart 160">
            <a:extLst>
              <a:ext uri="{FF2B5EF4-FFF2-40B4-BE49-F238E27FC236}">
                <a16:creationId xmlns:a16="http://schemas.microsoft.com/office/drawing/2014/main" id="{D4346EFF-7405-4291-86A1-28F5F3A8E55B}"/>
              </a:ext>
            </a:extLst>
          </p:cNvPr>
          <p:cNvSpPr/>
          <p:nvPr/>
        </p:nvSpPr>
        <p:spPr>
          <a:xfrm>
            <a:off x="269558" y="334059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Heart 161">
            <a:extLst>
              <a:ext uri="{FF2B5EF4-FFF2-40B4-BE49-F238E27FC236}">
                <a16:creationId xmlns:a16="http://schemas.microsoft.com/office/drawing/2014/main" id="{B13CEC6E-52D1-4FED-9E75-0C1C4481306C}"/>
              </a:ext>
            </a:extLst>
          </p:cNvPr>
          <p:cNvSpPr/>
          <p:nvPr/>
        </p:nvSpPr>
        <p:spPr>
          <a:xfrm>
            <a:off x="269558" y="417527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Heart 163">
            <a:extLst>
              <a:ext uri="{FF2B5EF4-FFF2-40B4-BE49-F238E27FC236}">
                <a16:creationId xmlns:a16="http://schemas.microsoft.com/office/drawing/2014/main" id="{BC7D0CF3-C4F5-4F97-BFCA-184E21B80FAE}"/>
              </a:ext>
            </a:extLst>
          </p:cNvPr>
          <p:cNvSpPr/>
          <p:nvPr/>
        </p:nvSpPr>
        <p:spPr>
          <a:xfrm>
            <a:off x="269558" y="500661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Heart 164">
            <a:extLst>
              <a:ext uri="{FF2B5EF4-FFF2-40B4-BE49-F238E27FC236}">
                <a16:creationId xmlns:a16="http://schemas.microsoft.com/office/drawing/2014/main" id="{2A2611F1-EF6C-4A06-883A-8CEECE20B5CD}"/>
              </a:ext>
            </a:extLst>
          </p:cNvPr>
          <p:cNvSpPr/>
          <p:nvPr/>
        </p:nvSpPr>
        <p:spPr>
          <a:xfrm>
            <a:off x="269558" y="5464806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Heart 165">
            <a:extLst>
              <a:ext uri="{FF2B5EF4-FFF2-40B4-BE49-F238E27FC236}">
                <a16:creationId xmlns:a16="http://schemas.microsoft.com/office/drawing/2014/main" id="{CC463430-A396-40FD-B38C-1A5471CDC5AD}"/>
              </a:ext>
            </a:extLst>
          </p:cNvPr>
          <p:cNvSpPr/>
          <p:nvPr/>
        </p:nvSpPr>
        <p:spPr>
          <a:xfrm>
            <a:off x="269558" y="599856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13920-06B6-419F-93B0-F9B49EAE2876}"/>
              </a:ext>
            </a:extLst>
          </p:cNvPr>
          <p:cNvSpPr txBox="1"/>
          <p:nvPr/>
        </p:nvSpPr>
        <p:spPr>
          <a:xfrm>
            <a:off x="6663714" y="347589"/>
            <a:ext cx="5301704" cy="63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qalagħlu</a:t>
            </a:r>
            <a:r>
              <a:rPr lang="en-GB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inkieh</a:t>
            </a: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webbes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riedx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iħenn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ħass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tingħafas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iddispjaċieh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tħabbat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jkun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imbeżża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inkoraġġixxa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ruħu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ħila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sewwidlu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dejqu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nikktu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taż-żonqor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jħennx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għandu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ħażina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ġġib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raqqaqlu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qata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tilef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naqsitu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ħila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Heart 168">
            <a:extLst>
              <a:ext uri="{FF2B5EF4-FFF2-40B4-BE49-F238E27FC236}">
                <a16:creationId xmlns:a16="http://schemas.microsoft.com/office/drawing/2014/main" id="{6BA2C769-FB02-442F-A5EC-F7852B144ED3}"/>
              </a:ext>
            </a:extLst>
          </p:cNvPr>
          <p:cNvSpPr/>
          <p:nvPr/>
        </p:nvSpPr>
        <p:spPr>
          <a:xfrm>
            <a:off x="6738434" y="43057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Heart 169">
            <a:extLst>
              <a:ext uri="{FF2B5EF4-FFF2-40B4-BE49-F238E27FC236}">
                <a16:creationId xmlns:a16="http://schemas.microsoft.com/office/drawing/2014/main" id="{44A8D272-FB6D-4E2C-959F-631AA4A263EB}"/>
              </a:ext>
            </a:extLst>
          </p:cNvPr>
          <p:cNvSpPr/>
          <p:nvPr/>
        </p:nvSpPr>
        <p:spPr>
          <a:xfrm>
            <a:off x="6738434" y="92675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Heart 170">
            <a:extLst>
              <a:ext uri="{FF2B5EF4-FFF2-40B4-BE49-F238E27FC236}">
                <a16:creationId xmlns:a16="http://schemas.microsoft.com/office/drawing/2014/main" id="{FD111224-72ED-43C2-BD0C-F85F793A880F}"/>
              </a:ext>
            </a:extLst>
          </p:cNvPr>
          <p:cNvSpPr/>
          <p:nvPr/>
        </p:nvSpPr>
        <p:spPr>
          <a:xfrm>
            <a:off x="6738434" y="139446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Heart 171">
            <a:extLst>
              <a:ext uri="{FF2B5EF4-FFF2-40B4-BE49-F238E27FC236}">
                <a16:creationId xmlns:a16="http://schemas.microsoft.com/office/drawing/2014/main" id="{C1E6BE2E-AD4D-4FA2-9413-E34F9505EA54}"/>
              </a:ext>
            </a:extLst>
          </p:cNvPr>
          <p:cNvSpPr/>
          <p:nvPr/>
        </p:nvSpPr>
        <p:spPr>
          <a:xfrm>
            <a:off x="6738434" y="190746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Heart 173">
            <a:extLst>
              <a:ext uri="{FF2B5EF4-FFF2-40B4-BE49-F238E27FC236}">
                <a16:creationId xmlns:a16="http://schemas.microsoft.com/office/drawing/2014/main" id="{9D0BF40F-1F0C-4433-9620-A76DBA874901}"/>
              </a:ext>
            </a:extLst>
          </p:cNvPr>
          <p:cNvSpPr/>
          <p:nvPr/>
        </p:nvSpPr>
        <p:spPr>
          <a:xfrm>
            <a:off x="6738434" y="588853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Heart 174">
            <a:extLst>
              <a:ext uri="{FF2B5EF4-FFF2-40B4-BE49-F238E27FC236}">
                <a16:creationId xmlns:a16="http://schemas.microsoft.com/office/drawing/2014/main" id="{99E687FC-BBDE-427A-8356-22DCCF5FC2C1}"/>
              </a:ext>
            </a:extLst>
          </p:cNvPr>
          <p:cNvSpPr/>
          <p:nvPr/>
        </p:nvSpPr>
        <p:spPr>
          <a:xfrm>
            <a:off x="6738434" y="275672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Heart 175">
            <a:extLst>
              <a:ext uri="{FF2B5EF4-FFF2-40B4-BE49-F238E27FC236}">
                <a16:creationId xmlns:a16="http://schemas.microsoft.com/office/drawing/2014/main" id="{274A4FB8-E070-4218-A18B-BA7FD627CB61}"/>
              </a:ext>
            </a:extLst>
          </p:cNvPr>
          <p:cNvSpPr/>
          <p:nvPr/>
        </p:nvSpPr>
        <p:spPr>
          <a:xfrm>
            <a:off x="6738434" y="358422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Heart 177">
            <a:extLst>
              <a:ext uri="{FF2B5EF4-FFF2-40B4-BE49-F238E27FC236}">
                <a16:creationId xmlns:a16="http://schemas.microsoft.com/office/drawing/2014/main" id="{2990BD00-F424-41C1-BFE7-8424D93AA920}"/>
              </a:ext>
            </a:extLst>
          </p:cNvPr>
          <p:cNvSpPr/>
          <p:nvPr/>
        </p:nvSpPr>
        <p:spPr>
          <a:xfrm>
            <a:off x="6738434" y="408063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Heart 178">
            <a:extLst>
              <a:ext uri="{FF2B5EF4-FFF2-40B4-BE49-F238E27FC236}">
                <a16:creationId xmlns:a16="http://schemas.microsoft.com/office/drawing/2014/main" id="{6059A47F-DC17-4BA0-A9C9-AA1BEC341FDB}"/>
              </a:ext>
            </a:extLst>
          </p:cNvPr>
          <p:cNvSpPr/>
          <p:nvPr/>
        </p:nvSpPr>
        <p:spPr>
          <a:xfrm>
            <a:off x="6738434" y="492391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Heart 179">
            <a:extLst>
              <a:ext uri="{FF2B5EF4-FFF2-40B4-BE49-F238E27FC236}">
                <a16:creationId xmlns:a16="http://schemas.microsoft.com/office/drawing/2014/main" id="{2A21A6DB-3A28-4F61-AFD4-876154832D08}"/>
              </a:ext>
            </a:extLst>
          </p:cNvPr>
          <p:cNvSpPr/>
          <p:nvPr/>
        </p:nvSpPr>
        <p:spPr>
          <a:xfrm>
            <a:off x="6738434" y="538832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4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Image result for heart background">
            <a:extLst>
              <a:ext uri="{FF2B5EF4-FFF2-40B4-BE49-F238E27FC236}">
                <a16:creationId xmlns:a16="http://schemas.microsoft.com/office/drawing/2014/main" id="{E4D4FE31-980E-4DD2-B2F0-4021FB19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26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Image result for heart background">
            <a:extLst>
              <a:ext uri="{FF2B5EF4-FFF2-40B4-BE49-F238E27FC236}">
                <a16:creationId xmlns:a16="http://schemas.microsoft.com/office/drawing/2014/main" id="{FAB6FC1C-F020-4128-B69B-F113E959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-5786"/>
            <a:ext cx="6165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A8F3E4F1-6D46-4302-A995-B44CE32A542E}"/>
              </a:ext>
            </a:extLst>
          </p:cNvPr>
          <p:cNvSpPr txBox="1"/>
          <p:nvPr/>
        </p:nvSpPr>
        <p:spPr>
          <a:xfrm>
            <a:off x="209135" y="252021"/>
            <a:ext cx="5211718" cy="643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iddejjaq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ma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jidra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b’xejn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qawwa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kuraġġ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bil-qalb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tajba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jaqla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inkwiet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jgħid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xofftejh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tkellem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bis-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sinċerità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innifsu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waħdu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jisimgħu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kuntent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tad-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deheb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ħanin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jaf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jagħder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jgħin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lill-oħrajn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taqqallu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ġiegħlu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jiddispjaċih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għamillu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sewda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wrieh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kif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jixtieq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jgħinu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75542" cy="386869"/>
              <a:chOff x="5805714" y="609691"/>
              <a:chExt cx="575542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1450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Heart 148">
            <a:extLst>
              <a:ext uri="{FF2B5EF4-FFF2-40B4-BE49-F238E27FC236}">
                <a16:creationId xmlns:a16="http://schemas.microsoft.com/office/drawing/2014/main" id="{4680F6B7-DBA0-4FE3-A2A5-4377CD2F12CA}"/>
              </a:ext>
            </a:extLst>
          </p:cNvPr>
          <p:cNvSpPr/>
          <p:nvPr/>
        </p:nvSpPr>
        <p:spPr>
          <a:xfrm>
            <a:off x="279109" y="42162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Heart 151">
            <a:extLst>
              <a:ext uri="{FF2B5EF4-FFF2-40B4-BE49-F238E27FC236}">
                <a16:creationId xmlns:a16="http://schemas.microsoft.com/office/drawing/2014/main" id="{08C22B15-ADE8-4885-B5BE-3F3CF0C54C1D}"/>
              </a:ext>
            </a:extLst>
          </p:cNvPr>
          <p:cNvSpPr/>
          <p:nvPr/>
        </p:nvSpPr>
        <p:spPr>
          <a:xfrm>
            <a:off x="279109" y="118971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Heart 160">
            <a:extLst>
              <a:ext uri="{FF2B5EF4-FFF2-40B4-BE49-F238E27FC236}">
                <a16:creationId xmlns:a16="http://schemas.microsoft.com/office/drawing/2014/main" id="{D4346EFF-7405-4291-86A1-28F5F3A8E55B}"/>
              </a:ext>
            </a:extLst>
          </p:cNvPr>
          <p:cNvSpPr/>
          <p:nvPr/>
        </p:nvSpPr>
        <p:spPr>
          <a:xfrm>
            <a:off x="279109" y="250198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Heart 161">
            <a:extLst>
              <a:ext uri="{FF2B5EF4-FFF2-40B4-BE49-F238E27FC236}">
                <a16:creationId xmlns:a16="http://schemas.microsoft.com/office/drawing/2014/main" id="{B13CEC6E-52D1-4FED-9E75-0C1C4481306C}"/>
              </a:ext>
            </a:extLst>
          </p:cNvPr>
          <p:cNvSpPr/>
          <p:nvPr/>
        </p:nvSpPr>
        <p:spPr>
          <a:xfrm>
            <a:off x="279109" y="297471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Heart 162">
            <a:extLst>
              <a:ext uri="{FF2B5EF4-FFF2-40B4-BE49-F238E27FC236}">
                <a16:creationId xmlns:a16="http://schemas.microsoft.com/office/drawing/2014/main" id="{03E9FAA6-39A0-4DD2-AD96-7B61265D9A54}"/>
              </a:ext>
            </a:extLst>
          </p:cNvPr>
          <p:cNvSpPr/>
          <p:nvPr/>
        </p:nvSpPr>
        <p:spPr>
          <a:xfrm>
            <a:off x="279109" y="383417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Heart 163">
            <a:extLst>
              <a:ext uri="{FF2B5EF4-FFF2-40B4-BE49-F238E27FC236}">
                <a16:creationId xmlns:a16="http://schemas.microsoft.com/office/drawing/2014/main" id="{BC7D0CF3-C4F5-4F97-BFCA-184E21B80FAE}"/>
              </a:ext>
            </a:extLst>
          </p:cNvPr>
          <p:cNvSpPr/>
          <p:nvPr/>
        </p:nvSpPr>
        <p:spPr>
          <a:xfrm>
            <a:off x="279109" y="428149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Heart 164">
            <a:extLst>
              <a:ext uri="{FF2B5EF4-FFF2-40B4-BE49-F238E27FC236}">
                <a16:creationId xmlns:a16="http://schemas.microsoft.com/office/drawing/2014/main" id="{2A2611F1-EF6C-4A06-883A-8CEECE20B5CD}"/>
              </a:ext>
            </a:extLst>
          </p:cNvPr>
          <p:cNvSpPr/>
          <p:nvPr/>
        </p:nvSpPr>
        <p:spPr>
          <a:xfrm>
            <a:off x="279109" y="511281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Heart 150">
            <a:extLst>
              <a:ext uri="{FF2B5EF4-FFF2-40B4-BE49-F238E27FC236}">
                <a16:creationId xmlns:a16="http://schemas.microsoft.com/office/drawing/2014/main" id="{C05F7812-4343-4CF8-BBBD-FA4518F96440}"/>
              </a:ext>
            </a:extLst>
          </p:cNvPr>
          <p:cNvSpPr/>
          <p:nvPr/>
        </p:nvSpPr>
        <p:spPr>
          <a:xfrm>
            <a:off x="279109" y="166298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CD5FE1-6E22-404E-B21B-A484D4762AF0}"/>
              </a:ext>
            </a:extLst>
          </p:cNvPr>
          <p:cNvSpPr txBox="1"/>
          <p:nvPr/>
        </p:nvSpPr>
        <p:spPr>
          <a:xfrm>
            <a:off x="6683605" y="326013"/>
            <a:ext cx="5244220" cy="606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tħaddar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kollox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sabiħ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ottisimist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pożittiv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ġamra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kellu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mħabba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kbira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griżmejh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sogħobbih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setax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jitkellem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perżuta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tajba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qawwija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għandu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kbira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iħenn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jħobb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lill-oħrajn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tqila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mnikket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sogħbien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ġo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ħalqu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nifs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felaħx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jitkellem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bit-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tferfir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tal-qalb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Heart 168">
            <a:extLst>
              <a:ext uri="{FF2B5EF4-FFF2-40B4-BE49-F238E27FC236}">
                <a16:creationId xmlns:a16="http://schemas.microsoft.com/office/drawing/2014/main" id="{6BA2C769-FB02-442F-A5EC-F7852B144ED3}"/>
              </a:ext>
            </a:extLst>
          </p:cNvPr>
          <p:cNvSpPr/>
          <p:nvPr/>
        </p:nvSpPr>
        <p:spPr>
          <a:xfrm>
            <a:off x="6752087" y="43057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Heart 170">
            <a:extLst>
              <a:ext uri="{FF2B5EF4-FFF2-40B4-BE49-F238E27FC236}">
                <a16:creationId xmlns:a16="http://schemas.microsoft.com/office/drawing/2014/main" id="{FD111224-72ED-43C2-BD0C-F85F793A880F}"/>
              </a:ext>
            </a:extLst>
          </p:cNvPr>
          <p:cNvSpPr/>
          <p:nvPr/>
        </p:nvSpPr>
        <p:spPr>
          <a:xfrm>
            <a:off x="6752087" y="120682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Heart 171">
            <a:extLst>
              <a:ext uri="{FF2B5EF4-FFF2-40B4-BE49-F238E27FC236}">
                <a16:creationId xmlns:a16="http://schemas.microsoft.com/office/drawing/2014/main" id="{C1E6BE2E-AD4D-4FA2-9413-E34F9505EA54}"/>
              </a:ext>
            </a:extLst>
          </p:cNvPr>
          <p:cNvSpPr/>
          <p:nvPr/>
        </p:nvSpPr>
        <p:spPr>
          <a:xfrm>
            <a:off x="6752087" y="200504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Heart 172">
            <a:extLst>
              <a:ext uri="{FF2B5EF4-FFF2-40B4-BE49-F238E27FC236}">
                <a16:creationId xmlns:a16="http://schemas.microsoft.com/office/drawing/2014/main" id="{E75D9670-4874-4CBC-A780-6C4F21848DA3}"/>
              </a:ext>
            </a:extLst>
          </p:cNvPr>
          <p:cNvSpPr/>
          <p:nvPr/>
        </p:nvSpPr>
        <p:spPr>
          <a:xfrm>
            <a:off x="6752087" y="279402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Heart 175">
            <a:extLst>
              <a:ext uri="{FF2B5EF4-FFF2-40B4-BE49-F238E27FC236}">
                <a16:creationId xmlns:a16="http://schemas.microsoft.com/office/drawing/2014/main" id="{274A4FB8-E070-4218-A18B-BA7FD627CB61}"/>
              </a:ext>
            </a:extLst>
          </p:cNvPr>
          <p:cNvSpPr/>
          <p:nvPr/>
        </p:nvSpPr>
        <p:spPr>
          <a:xfrm>
            <a:off x="6752087" y="326416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Heart 176">
            <a:extLst>
              <a:ext uri="{FF2B5EF4-FFF2-40B4-BE49-F238E27FC236}">
                <a16:creationId xmlns:a16="http://schemas.microsoft.com/office/drawing/2014/main" id="{0FEE6CCD-AB6A-48CE-82D0-243912BBC5CF}"/>
              </a:ext>
            </a:extLst>
          </p:cNvPr>
          <p:cNvSpPr/>
          <p:nvPr/>
        </p:nvSpPr>
        <p:spPr>
          <a:xfrm>
            <a:off x="6752087" y="401773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Heart 177">
            <a:extLst>
              <a:ext uri="{FF2B5EF4-FFF2-40B4-BE49-F238E27FC236}">
                <a16:creationId xmlns:a16="http://schemas.microsoft.com/office/drawing/2014/main" id="{2990BD00-F424-41C1-BFE7-8424D93AA920}"/>
              </a:ext>
            </a:extLst>
          </p:cNvPr>
          <p:cNvSpPr/>
          <p:nvPr/>
        </p:nvSpPr>
        <p:spPr>
          <a:xfrm>
            <a:off x="6752087" y="483250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Heart 179">
            <a:extLst>
              <a:ext uri="{FF2B5EF4-FFF2-40B4-BE49-F238E27FC236}">
                <a16:creationId xmlns:a16="http://schemas.microsoft.com/office/drawing/2014/main" id="{2A21A6DB-3A28-4F61-AFD4-876154832D08}"/>
              </a:ext>
            </a:extLst>
          </p:cNvPr>
          <p:cNvSpPr/>
          <p:nvPr/>
        </p:nvSpPr>
        <p:spPr>
          <a:xfrm>
            <a:off x="6752087" y="5651536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Image result for kind person">
            <a:extLst>
              <a:ext uri="{FF2B5EF4-FFF2-40B4-BE49-F238E27FC236}">
                <a16:creationId xmlns:a16="http://schemas.microsoft.com/office/drawing/2014/main" id="{12F3B828-CCAB-41C2-B620-3F6F65F74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25344" b="6473"/>
          <a:stretch/>
        </p:blipFill>
        <p:spPr bwMode="auto">
          <a:xfrm>
            <a:off x="10443180" y="3356911"/>
            <a:ext cx="1710021" cy="21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Heart 155">
            <a:extLst>
              <a:ext uri="{FF2B5EF4-FFF2-40B4-BE49-F238E27FC236}">
                <a16:creationId xmlns:a16="http://schemas.microsoft.com/office/drawing/2014/main" id="{1A8373F8-B470-4945-BC32-CF2C7573A2B9}"/>
              </a:ext>
            </a:extLst>
          </p:cNvPr>
          <p:cNvSpPr/>
          <p:nvPr/>
        </p:nvSpPr>
        <p:spPr>
          <a:xfrm>
            <a:off x="279109" y="594284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9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Image result for heart background">
            <a:extLst>
              <a:ext uri="{FF2B5EF4-FFF2-40B4-BE49-F238E27FC236}">
                <a16:creationId xmlns:a16="http://schemas.microsoft.com/office/drawing/2014/main" id="{B5B1D9DD-CE0B-4665-AEAD-19CD6254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26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Image result for heart background">
            <a:extLst>
              <a:ext uri="{FF2B5EF4-FFF2-40B4-BE49-F238E27FC236}">
                <a16:creationId xmlns:a16="http://schemas.microsoft.com/office/drawing/2014/main" id="{776AF95D-8C1C-41E3-B501-896DD80F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-5786"/>
            <a:ext cx="6165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75542" cy="386869"/>
              <a:chOff x="5805714" y="609691"/>
              <a:chExt cx="575542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1450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2ADE99-4722-4B00-84F1-57B00A1ECBE0}"/>
              </a:ext>
            </a:extLst>
          </p:cNvPr>
          <p:cNvSpPr txBox="1"/>
          <p:nvPr/>
        </p:nvSpPr>
        <p:spPr>
          <a:xfrm>
            <a:off x="170020" y="326879"/>
            <a:ext cx="52580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rajtha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qalbek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naf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 inti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tixtieqli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l-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ġid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imma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m’hemmx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għalfejn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tagħmel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dan.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Ngħiduha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meta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joffrulna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ma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nkunux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neħduha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ħass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taqbeż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eċita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ruħu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ħass</a:t>
            </a:r>
            <a:b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bħal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tferfir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ġo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fih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għandux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kellux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ħajra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dik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għandu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jiġifieri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jixtieq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donnu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kien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f’qalbu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jiġifieri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kien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jaf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dak li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kien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qed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jixtieq</a:t>
            </a:r>
            <a:br>
              <a:rPr lang="mt-M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l-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ieħor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ħażina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daqs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ta’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ħanżira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kattiv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mt-M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seraqlu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ġibdu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warajh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6C4A-BE24-4C9F-9290-067435080645}"/>
              </a:ext>
            </a:extLst>
          </p:cNvPr>
          <p:cNvSpPr txBox="1"/>
          <p:nvPr/>
        </p:nvSpPr>
        <p:spPr>
          <a:xfrm>
            <a:off x="6584528" y="328735"/>
            <a:ext cx="5453499" cy="624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ħallu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ġibdu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lejh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ħalliex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jibqa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biered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lejh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taz-zokkor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tajba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ħarġet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għeja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inkejja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ta’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ħarġet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miegħu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sogħobbih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 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infired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kienet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ferħan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ħarġet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qalbi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toħroġ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fommi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m’għandix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għalfejn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naħbi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ngħidx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kif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inħossha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’l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jgħid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mhux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għamilha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ebda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ħeġġa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2200" dirty="0"/>
          </a:p>
        </p:txBody>
      </p:sp>
      <p:sp>
        <p:nvSpPr>
          <p:cNvPr id="169" name="Heart 168">
            <a:extLst>
              <a:ext uri="{FF2B5EF4-FFF2-40B4-BE49-F238E27FC236}">
                <a16:creationId xmlns:a16="http://schemas.microsoft.com/office/drawing/2014/main" id="{6BA2C769-FB02-442F-A5EC-F7852B144ED3}"/>
              </a:ext>
            </a:extLst>
          </p:cNvPr>
          <p:cNvSpPr/>
          <p:nvPr/>
        </p:nvSpPr>
        <p:spPr>
          <a:xfrm>
            <a:off x="6657120" y="421146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Heart 170">
            <a:extLst>
              <a:ext uri="{FF2B5EF4-FFF2-40B4-BE49-F238E27FC236}">
                <a16:creationId xmlns:a16="http://schemas.microsoft.com/office/drawing/2014/main" id="{FD111224-72ED-43C2-BD0C-F85F793A880F}"/>
              </a:ext>
            </a:extLst>
          </p:cNvPr>
          <p:cNvSpPr/>
          <p:nvPr/>
        </p:nvSpPr>
        <p:spPr>
          <a:xfrm>
            <a:off x="6657120" y="122567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Heart 171">
            <a:extLst>
              <a:ext uri="{FF2B5EF4-FFF2-40B4-BE49-F238E27FC236}">
                <a16:creationId xmlns:a16="http://schemas.microsoft.com/office/drawing/2014/main" id="{C1E6BE2E-AD4D-4FA2-9413-E34F9505EA54}"/>
              </a:ext>
            </a:extLst>
          </p:cNvPr>
          <p:cNvSpPr/>
          <p:nvPr/>
        </p:nvSpPr>
        <p:spPr>
          <a:xfrm>
            <a:off x="6657120" y="219521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Heart 175">
            <a:extLst>
              <a:ext uri="{FF2B5EF4-FFF2-40B4-BE49-F238E27FC236}">
                <a16:creationId xmlns:a16="http://schemas.microsoft.com/office/drawing/2014/main" id="{274A4FB8-E070-4218-A18B-BA7FD627CB61}"/>
              </a:ext>
            </a:extLst>
          </p:cNvPr>
          <p:cNvSpPr/>
          <p:nvPr/>
        </p:nvSpPr>
        <p:spPr>
          <a:xfrm>
            <a:off x="6657120" y="336786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Heart 177">
            <a:extLst>
              <a:ext uri="{FF2B5EF4-FFF2-40B4-BE49-F238E27FC236}">
                <a16:creationId xmlns:a16="http://schemas.microsoft.com/office/drawing/2014/main" id="{2990BD00-F424-41C1-BFE7-8424D93AA920}"/>
              </a:ext>
            </a:extLst>
          </p:cNvPr>
          <p:cNvSpPr/>
          <p:nvPr/>
        </p:nvSpPr>
        <p:spPr>
          <a:xfrm>
            <a:off x="6657120" y="455845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Heart 179">
            <a:extLst>
              <a:ext uri="{FF2B5EF4-FFF2-40B4-BE49-F238E27FC236}">
                <a16:creationId xmlns:a16="http://schemas.microsoft.com/office/drawing/2014/main" id="{2A21A6DB-3A28-4F61-AFD4-876154832D08}"/>
              </a:ext>
            </a:extLst>
          </p:cNvPr>
          <p:cNvSpPr/>
          <p:nvPr/>
        </p:nvSpPr>
        <p:spPr>
          <a:xfrm>
            <a:off x="6657120" y="577960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Heart 155">
            <a:extLst>
              <a:ext uri="{FF2B5EF4-FFF2-40B4-BE49-F238E27FC236}">
                <a16:creationId xmlns:a16="http://schemas.microsoft.com/office/drawing/2014/main" id="{EA632C39-0AE2-467F-BA77-DE7F1DB8E1E7}"/>
              </a:ext>
            </a:extLst>
          </p:cNvPr>
          <p:cNvSpPr/>
          <p:nvPr/>
        </p:nvSpPr>
        <p:spPr>
          <a:xfrm>
            <a:off x="6657120" y="171846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Heart 148">
            <a:extLst>
              <a:ext uri="{FF2B5EF4-FFF2-40B4-BE49-F238E27FC236}">
                <a16:creationId xmlns:a16="http://schemas.microsoft.com/office/drawing/2014/main" id="{4680F6B7-DBA0-4FE3-A2A5-4377CD2F12CA}"/>
              </a:ext>
            </a:extLst>
          </p:cNvPr>
          <p:cNvSpPr/>
          <p:nvPr/>
        </p:nvSpPr>
        <p:spPr>
          <a:xfrm>
            <a:off x="258461" y="41291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Heart 158">
            <a:extLst>
              <a:ext uri="{FF2B5EF4-FFF2-40B4-BE49-F238E27FC236}">
                <a16:creationId xmlns:a16="http://schemas.microsoft.com/office/drawing/2014/main" id="{DC26700D-CC19-4B00-A144-758FB30DF60E}"/>
              </a:ext>
            </a:extLst>
          </p:cNvPr>
          <p:cNvSpPr/>
          <p:nvPr/>
        </p:nvSpPr>
        <p:spPr>
          <a:xfrm>
            <a:off x="258461" y="186608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Heart 160">
            <a:extLst>
              <a:ext uri="{FF2B5EF4-FFF2-40B4-BE49-F238E27FC236}">
                <a16:creationId xmlns:a16="http://schemas.microsoft.com/office/drawing/2014/main" id="{D4346EFF-7405-4291-86A1-28F5F3A8E55B}"/>
              </a:ext>
            </a:extLst>
          </p:cNvPr>
          <p:cNvSpPr/>
          <p:nvPr/>
        </p:nvSpPr>
        <p:spPr>
          <a:xfrm>
            <a:off x="258461" y="265353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Heart 161">
            <a:extLst>
              <a:ext uri="{FF2B5EF4-FFF2-40B4-BE49-F238E27FC236}">
                <a16:creationId xmlns:a16="http://schemas.microsoft.com/office/drawing/2014/main" id="{B13CEC6E-52D1-4FED-9E75-0C1C4481306C}"/>
              </a:ext>
            </a:extLst>
          </p:cNvPr>
          <p:cNvSpPr/>
          <p:nvPr/>
        </p:nvSpPr>
        <p:spPr>
          <a:xfrm>
            <a:off x="258461" y="346850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Heart 162">
            <a:extLst>
              <a:ext uri="{FF2B5EF4-FFF2-40B4-BE49-F238E27FC236}">
                <a16:creationId xmlns:a16="http://schemas.microsoft.com/office/drawing/2014/main" id="{03E9FAA6-39A0-4DD2-AD96-7B61265D9A54}"/>
              </a:ext>
            </a:extLst>
          </p:cNvPr>
          <p:cNvSpPr/>
          <p:nvPr/>
        </p:nvSpPr>
        <p:spPr>
          <a:xfrm>
            <a:off x="258461" y="427642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Heart 164">
            <a:extLst>
              <a:ext uri="{FF2B5EF4-FFF2-40B4-BE49-F238E27FC236}">
                <a16:creationId xmlns:a16="http://schemas.microsoft.com/office/drawing/2014/main" id="{2A2611F1-EF6C-4A06-883A-8CEECE20B5CD}"/>
              </a:ext>
            </a:extLst>
          </p:cNvPr>
          <p:cNvSpPr/>
          <p:nvPr/>
        </p:nvSpPr>
        <p:spPr>
          <a:xfrm>
            <a:off x="258461" y="540639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Heart 156">
            <a:extLst>
              <a:ext uri="{FF2B5EF4-FFF2-40B4-BE49-F238E27FC236}">
                <a16:creationId xmlns:a16="http://schemas.microsoft.com/office/drawing/2014/main" id="{A0E524C0-2FEC-44CB-A96B-7D8FC7007421}"/>
              </a:ext>
            </a:extLst>
          </p:cNvPr>
          <p:cNvSpPr/>
          <p:nvPr/>
        </p:nvSpPr>
        <p:spPr>
          <a:xfrm>
            <a:off x="258461" y="623184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4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Image result for heart background">
            <a:extLst>
              <a:ext uri="{FF2B5EF4-FFF2-40B4-BE49-F238E27FC236}">
                <a16:creationId xmlns:a16="http://schemas.microsoft.com/office/drawing/2014/main" id="{A8F03A96-8367-4B6B-943D-6A6D5719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26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Image result for heart background">
            <a:extLst>
              <a:ext uri="{FF2B5EF4-FFF2-40B4-BE49-F238E27FC236}">
                <a16:creationId xmlns:a16="http://schemas.microsoft.com/office/drawing/2014/main" id="{F63AB5C1-A37F-4931-B3D0-D033E74F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-5786"/>
            <a:ext cx="6165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75542" cy="386869"/>
              <a:chOff x="5805714" y="609691"/>
              <a:chExt cx="575542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1450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Heart 148">
            <a:extLst>
              <a:ext uri="{FF2B5EF4-FFF2-40B4-BE49-F238E27FC236}">
                <a16:creationId xmlns:a16="http://schemas.microsoft.com/office/drawing/2014/main" id="{4680F6B7-DBA0-4FE3-A2A5-4377CD2F12CA}"/>
              </a:ext>
            </a:extLst>
          </p:cNvPr>
          <p:cNvSpPr/>
          <p:nvPr/>
        </p:nvSpPr>
        <p:spPr>
          <a:xfrm>
            <a:off x="263277" y="41291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Heart 158">
            <a:extLst>
              <a:ext uri="{FF2B5EF4-FFF2-40B4-BE49-F238E27FC236}">
                <a16:creationId xmlns:a16="http://schemas.microsoft.com/office/drawing/2014/main" id="{DC26700D-CC19-4B00-A144-758FB30DF60E}"/>
              </a:ext>
            </a:extLst>
          </p:cNvPr>
          <p:cNvSpPr/>
          <p:nvPr/>
        </p:nvSpPr>
        <p:spPr>
          <a:xfrm>
            <a:off x="263277" y="164711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Heart 160">
            <a:extLst>
              <a:ext uri="{FF2B5EF4-FFF2-40B4-BE49-F238E27FC236}">
                <a16:creationId xmlns:a16="http://schemas.microsoft.com/office/drawing/2014/main" id="{D4346EFF-7405-4291-86A1-28F5F3A8E55B}"/>
              </a:ext>
            </a:extLst>
          </p:cNvPr>
          <p:cNvSpPr/>
          <p:nvPr/>
        </p:nvSpPr>
        <p:spPr>
          <a:xfrm>
            <a:off x="263277" y="263908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Heart 161">
            <a:extLst>
              <a:ext uri="{FF2B5EF4-FFF2-40B4-BE49-F238E27FC236}">
                <a16:creationId xmlns:a16="http://schemas.microsoft.com/office/drawing/2014/main" id="{B13CEC6E-52D1-4FED-9E75-0C1C4481306C}"/>
              </a:ext>
            </a:extLst>
          </p:cNvPr>
          <p:cNvSpPr/>
          <p:nvPr/>
        </p:nvSpPr>
        <p:spPr>
          <a:xfrm>
            <a:off x="263277" y="352443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Heart 162">
            <a:extLst>
              <a:ext uri="{FF2B5EF4-FFF2-40B4-BE49-F238E27FC236}">
                <a16:creationId xmlns:a16="http://schemas.microsoft.com/office/drawing/2014/main" id="{03E9FAA6-39A0-4DD2-AD96-7B61265D9A54}"/>
              </a:ext>
            </a:extLst>
          </p:cNvPr>
          <p:cNvSpPr/>
          <p:nvPr/>
        </p:nvSpPr>
        <p:spPr>
          <a:xfrm>
            <a:off x="263277" y="435480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Heart 163">
            <a:extLst>
              <a:ext uri="{FF2B5EF4-FFF2-40B4-BE49-F238E27FC236}">
                <a16:creationId xmlns:a16="http://schemas.microsoft.com/office/drawing/2014/main" id="{BC7D0CF3-C4F5-4F97-BFCA-184E21B80FAE}"/>
              </a:ext>
            </a:extLst>
          </p:cNvPr>
          <p:cNvSpPr/>
          <p:nvPr/>
        </p:nvSpPr>
        <p:spPr>
          <a:xfrm>
            <a:off x="263277" y="483982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Heart 164">
            <a:extLst>
              <a:ext uri="{FF2B5EF4-FFF2-40B4-BE49-F238E27FC236}">
                <a16:creationId xmlns:a16="http://schemas.microsoft.com/office/drawing/2014/main" id="{2A2611F1-EF6C-4A06-883A-8CEECE20B5CD}"/>
              </a:ext>
            </a:extLst>
          </p:cNvPr>
          <p:cNvSpPr/>
          <p:nvPr/>
        </p:nvSpPr>
        <p:spPr>
          <a:xfrm>
            <a:off x="263277" y="535351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E0AB9-D2C3-494B-8BF5-29C3F95CD1DA}"/>
              </a:ext>
            </a:extLst>
          </p:cNvPr>
          <p:cNvSpPr txBox="1"/>
          <p:nvPr/>
        </p:nvSpPr>
        <p:spPr>
          <a:xfrm>
            <a:off x="164767" y="323928"/>
            <a:ext cx="5435670" cy="618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ma’ xi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kellmu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dwejjaq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inkwiet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straħ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ftit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trid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oħra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pjaċir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jitpatta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b’ieħor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iebsa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jħennx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għall-oħrajn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ienu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waħda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jaqblu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flimkien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jħobbu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xuxlin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maħsusa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marid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b’qalbu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tuġgħu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mbeżża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rabat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ma’ xi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iħobb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jridx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jinfired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CD861-D393-4A38-9028-B20C1B44569A}"/>
              </a:ext>
            </a:extLst>
          </p:cNvPr>
          <p:cNvSpPr txBox="1"/>
          <p:nvPr/>
        </p:nvSpPr>
        <p:spPr>
          <a:xfrm>
            <a:off x="6586533" y="337176"/>
            <a:ext cx="5332906" cy="640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kiellu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għejjieh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kiel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għejja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taħarqu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xewqan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qanqlu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għall-ħniena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għall-indiema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tferfer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inkwetat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beżgħan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jiġri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żamm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baqa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jiftakar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azzjoni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ħażina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saritlu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bil-ferħ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tal-pjaċir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ħaseb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0" name="Heart 149">
            <a:extLst>
              <a:ext uri="{FF2B5EF4-FFF2-40B4-BE49-F238E27FC236}">
                <a16:creationId xmlns:a16="http://schemas.microsoft.com/office/drawing/2014/main" id="{7FAA9CCC-37AF-4D06-9CE6-704ECED22849}"/>
              </a:ext>
            </a:extLst>
          </p:cNvPr>
          <p:cNvSpPr/>
          <p:nvPr/>
        </p:nvSpPr>
        <p:spPr>
          <a:xfrm>
            <a:off x="263277" y="213165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Heart 168">
            <a:extLst>
              <a:ext uri="{FF2B5EF4-FFF2-40B4-BE49-F238E27FC236}">
                <a16:creationId xmlns:a16="http://schemas.microsoft.com/office/drawing/2014/main" id="{6BA2C769-FB02-442F-A5EC-F7852B144ED3}"/>
              </a:ext>
            </a:extLst>
          </p:cNvPr>
          <p:cNvSpPr/>
          <p:nvPr/>
        </p:nvSpPr>
        <p:spPr>
          <a:xfrm>
            <a:off x="6685401" y="449427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Heart 170">
            <a:extLst>
              <a:ext uri="{FF2B5EF4-FFF2-40B4-BE49-F238E27FC236}">
                <a16:creationId xmlns:a16="http://schemas.microsoft.com/office/drawing/2014/main" id="{FD111224-72ED-43C2-BD0C-F85F793A880F}"/>
              </a:ext>
            </a:extLst>
          </p:cNvPr>
          <p:cNvSpPr/>
          <p:nvPr/>
        </p:nvSpPr>
        <p:spPr>
          <a:xfrm>
            <a:off x="6685401" y="124166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Heart 171">
            <a:extLst>
              <a:ext uri="{FF2B5EF4-FFF2-40B4-BE49-F238E27FC236}">
                <a16:creationId xmlns:a16="http://schemas.microsoft.com/office/drawing/2014/main" id="{C1E6BE2E-AD4D-4FA2-9413-E34F9505EA54}"/>
              </a:ext>
            </a:extLst>
          </p:cNvPr>
          <p:cNvSpPr/>
          <p:nvPr/>
        </p:nvSpPr>
        <p:spPr>
          <a:xfrm>
            <a:off x="6685401" y="254984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Heart 175">
            <a:extLst>
              <a:ext uri="{FF2B5EF4-FFF2-40B4-BE49-F238E27FC236}">
                <a16:creationId xmlns:a16="http://schemas.microsoft.com/office/drawing/2014/main" id="{274A4FB8-E070-4218-A18B-BA7FD627CB61}"/>
              </a:ext>
            </a:extLst>
          </p:cNvPr>
          <p:cNvSpPr/>
          <p:nvPr/>
        </p:nvSpPr>
        <p:spPr>
          <a:xfrm>
            <a:off x="6685401" y="339838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Heart 177">
            <a:extLst>
              <a:ext uri="{FF2B5EF4-FFF2-40B4-BE49-F238E27FC236}">
                <a16:creationId xmlns:a16="http://schemas.microsoft.com/office/drawing/2014/main" id="{2990BD00-F424-41C1-BFE7-8424D93AA920}"/>
              </a:ext>
            </a:extLst>
          </p:cNvPr>
          <p:cNvSpPr/>
          <p:nvPr/>
        </p:nvSpPr>
        <p:spPr>
          <a:xfrm>
            <a:off x="6685401" y="424458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Heart 179">
            <a:extLst>
              <a:ext uri="{FF2B5EF4-FFF2-40B4-BE49-F238E27FC236}">
                <a16:creationId xmlns:a16="http://schemas.microsoft.com/office/drawing/2014/main" id="{2A21A6DB-3A28-4F61-AFD4-876154832D08}"/>
              </a:ext>
            </a:extLst>
          </p:cNvPr>
          <p:cNvSpPr/>
          <p:nvPr/>
        </p:nvSpPr>
        <p:spPr>
          <a:xfrm>
            <a:off x="6685401" y="504225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Heart 154">
            <a:extLst>
              <a:ext uri="{FF2B5EF4-FFF2-40B4-BE49-F238E27FC236}">
                <a16:creationId xmlns:a16="http://schemas.microsoft.com/office/drawing/2014/main" id="{DCFCD083-1A19-44CD-B106-CCDBAEF677BC}"/>
              </a:ext>
            </a:extLst>
          </p:cNvPr>
          <p:cNvSpPr/>
          <p:nvPr/>
        </p:nvSpPr>
        <p:spPr>
          <a:xfrm>
            <a:off x="6685401" y="5880470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Heart 155">
            <a:extLst>
              <a:ext uri="{FF2B5EF4-FFF2-40B4-BE49-F238E27FC236}">
                <a16:creationId xmlns:a16="http://schemas.microsoft.com/office/drawing/2014/main" id="{EA632C39-0AE2-467F-BA77-DE7F1DB8E1E7}"/>
              </a:ext>
            </a:extLst>
          </p:cNvPr>
          <p:cNvSpPr/>
          <p:nvPr/>
        </p:nvSpPr>
        <p:spPr>
          <a:xfrm>
            <a:off x="6685401" y="172430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9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Image result for heart background">
            <a:extLst>
              <a:ext uri="{FF2B5EF4-FFF2-40B4-BE49-F238E27FC236}">
                <a16:creationId xmlns:a16="http://schemas.microsoft.com/office/drawing/2014/main" id="{B6A4E899-6F8F-4F0B-A1A1-E8985698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26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Image result for heart background">
            <a:extLst>
              <a:ext uri="{FF2B5EF4-FFF2-40B4-BE49-F238E27FC236}">
                <a16:creationId xmlns:a16="http://schemas.microsoft.com/office/drawing/2014/main" id="{07856B39-2E53-450E-89BE-11808980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-5786"/>
            <a:ext cx="6165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75542" cy="386869"/>
              <a:chOff x="5805714" y="609691"/>
              <a:chExt cx="575542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1450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BE864F40-DF5D-4B95-A634-83142A2AF60B}"/>
              </a:ext>
            </a:extLst>
          </p:cNvPr>
          <p:cNvSpPr txBox="1"/>
          <p:nvPr/>
        </p:nvSpPr>
        <p:spPr>
          <a:xfrm>
            <a:off x="174194" y="291033"/>
            <a:ext cx="5048255" cy="617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rattab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baqax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kattiv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baqax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iżomm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jħenn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għejjieh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biċċa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xogħol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bniedem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tal-qalb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wieħed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jħobb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ħarġu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baqax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iħobbu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tertaqlu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għejjieh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inkieh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daqqa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donnu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jikkuntentah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daqqa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le.</a:t>
            </a:r>
            <a:endParaRPr lang="mt-M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nixxiflu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wieħed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igorr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jgerger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f’wiċċu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imaqdru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jlumu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tieklu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xewqan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jagħmel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B60AC-0D9E-41FA-8532-E9518242BC32}"/>
              </a:ext>
            </a:extLst>
          </p:cNvPr>
          <p:cNvSpPr txBox="1"/>
          <p:nvPr/>
        </p:nvSpPr>
        <p:spPr>
          <a:xfrm>
            <a:off x="6802565" y="342595"/>
            <a:ext cx="4959648" cy="617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rqaqet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ħafna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iddispjaċih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tagħtihx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li...: 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iħossha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kbira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jixtieq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 ma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jagħmilx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ma’ xi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ħadd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kellmu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dwejjaq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inkwiet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</a:t>
            </a:r>
            <a:b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straħ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ftit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ta’ sur: </a:t>
            </a:r>
            <a:r>
              <a:rPr lang="mt-M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kuraġġuż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t-MT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ttaqtaq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hu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inkwetat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beżgħan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ħaġa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ssirx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dak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xtaq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tgħidli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qalbi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nħoss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hu;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naħseb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dak li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aktarx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ġara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jiġri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t-M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mt-M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bejtu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f’qalbu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jobogħdu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jaħseb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kif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ipattihielu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" name="Heart 148">
            <a:extLst>
              <a:ext uri="{FF2B5EF4-FFF2-40B4-BE49-F238E27FC236}">
                <a16:creationId xmlns:a16="http://schemas.microsoft.com/office/drawing/2014/main" id="{4680F6B7-DBA0-4FE3-A2A5-4377CD2F12CA}"/>
              </a:ext>
            </a:extLst>
          </p:cNvPr>
          <p:cNvSpPr/>
          <p:nvPr/>
        </p:nvSpPr>
        <p:spPr>
          <a:xfrm>
            <a:off x="237100" y="41291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Heart 158">
            <a:extLst>
              <a:ext uri="{FF2B5EF4-FFF2-40B4-BE49-F238E27FC236}">
                <a16:creationId xmlns:a16="http://schemas.microsoft.com/office/drawing/2014/main" id="{DC26700D-CC19-4B00-A144-758FB30DF60E}"/>
              </a:ext>
            </a:extLst>
          </p:cNvPr>
          <p:cNvSpPr/>
          <p:nvPr/>
        </p:nvSpPr>
        <p:spPr>
          <a:xfrm>
            <a:off x="237100" y="205127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Heart 160">
            <a:extLst>
              <a:ext uri="{FF2B5EF4-FFF2-40B4-BE49-F238E27FC236}">
                <a16:creationId xmlns:a16="http://schemas.microsoft.com/office/drawing/2014/main" id="{D4346EFF-7405-4291-86A1-28F5F3A8E55B}"/>
              </a:ext>
            </a:extLst>
          </p:cNvPr>
          <p:cNvSpPr/>
          <p:nvPr/>
        </p:nvSpPr>
        <p:spPr>
          <a:xfrm>
            <a:off x="237100" y="288250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Heart 162">
            <a:extLst>
              <a:ext uri="{FF2B5EF4-FFF2-40B4-BE49-F238E27FC236}">
                <a16:creationId xmlns:a16="http://schemas.microsoft.com/office/drawing/2014/main" id="{03E9FAA6-39A0-4DD2-AD96-7B61265D9A54}"/>
              </a:ext>
            </a:extLst>
          </p:cNvPr>
          <p:cNvSpPr/>
          <p:nvPr/>
        </p:nvSpPr>
        <p:spPr>
          <a:xfrm>
            <a:off x="237100" y="3705444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Heart 163">
            <a:extLst>
              <a:ext uri="{FF2B5EF4-FFF2-40B4-BE49-F238E27FC236}">
                <a16:creationId xmlns:a16="http://schemas.microsoft.com/office/drawing/2014/main" id="{BC7D0CF3-C4F5-4F97-BFCA-184E21B80FAE}"/>
              </a:ext>
            </a:extLst>
          </p:cNvPr>
          <p:cNvSpPr/>
          <p:nvPr/>
        </p:nvSpPr>
        <p:spPr>
          <a:xfrm>
            <a:off x="237100" y="4536182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Heart 164">
            <a:extLst>
              <a:ext uri="{FF2B5EF4-FFF2-40B4-BE49-F238E27FC236}">
                <a16:creationId xmlns:a16="http://schemas.microsoft.com/office/drawing/2014/main" id="{2A2611F1-EF6C-4A06-883A-8CEECE20B5CD}"/>
              </a:ext>
            </a:extLst>
          </p:cNvPr>
          <p:cNvSpPr/>
          <p:nvPr/>
        </p:nvSpPr>
        <p:spPr>
          <a:xfrm>
            <a:off x="237100" y="5737231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Heart 150">
            <a:extLst>
              <a:ext uri="{FF2B5EF4-FFF2-40B4-BE49-F238E27FC236}">
                <a16:creationId xmlns:a16="http://schemas.microsoft.com/office/drawing/2014/main" id="{67C1BDA6-64DC-4C32-8AE2-A84AA8D01353}"/>
              </a:ext>
            </a:extLst>
          </p:cNvPr>
          <p:cNvSpPr/>
          <p:nvPr/>
        </p:nvSpPr>
        <p:spPr>
          <a:xfrm>
            <a:off x="237100" y="1223066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Heart 153">
            <a:extLst>
              <a:ext uri="{FF2B5EF4-FFF2-40B4-BE49-F238E27FC236}">
                <a16:creationId xmlns:a16="http://schemas.microsoft.com/office/drawing/2014/main" id="{2DC99788-0529-4E30-BEAD-3D5A8C2C4864}"/>
              </a:ext>
            </a:extLst>
          </p:cNvPr>
          <p:cNvSpPr/>
          <p:nvPr/>
        </p:nvSpPr>
        <p:spPr>
          <a:xfrm>
            <a:off x="6820377" y="46991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Heart 156">
            <a:extLst>
              <a:ext uri="{FF2B5EF4-FFF2-40B4-BE49-F238E27FC236}">
                <a16:creationId xmlns:a16="http://schemas.microsoft.com/office/drawing/2014/main" id="{19C20E1B-9F75-4705-B012-D3F73A84E090}"/>
              </a:ext>
            </a:extLst>
          </p:cNvPr>
          <p:cNvSpPr/>
          <p:nvPr/>
        </p:nvSpPr>
        <p:spPr>
          <a:xfrm>
            <a:off x="6820377" y="209085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Heart 159">
            <a:extLst>
              <a:ext uri="{FF2B5EF4-FFF2-40B4-BE49-F238E27FC236}">
                <a16:creationId xmlns:a16="http://schemas.microsoft.com/office/drawing/2014/main" id="{51FDBE5A-972A-42EC-A4CE-2B0293D56E4C}"/>
              </a:ext>
            </a:extLst>
          </p:cNvPr>
          <p:cNvSpPr/>
          <p:nvPr/>
        </p:nvSpPr>
        <p:spPr>
          <a:xfrm>
            <a:off x="6820377" y="3276088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Heart 165">
            <a:extLst>
              <a:ext uri="{FF2B5EF4-FFF2-40B4-BE49-F238E27FC236}">
                <a16:creationId xmlns:a16="http://schemas.microsoft.com/office/drawing/2014/main" id="{621A29D6-BCD0-40BE-9B67-BB253E9F1D15}"/>
              </a:ext>
            </a:extLst>
          </p:cNvPr>
          <p:cNvSpPr/>
          <p:nvPr/>
        </p:nvSpPr>
        <p:spPr>
          <a:xfrm>
            <a:off x="6820377" y="375704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Heart 166">
            <a:extLst>
              <a:ext uri="{FF2B5EF4-FFF2-40B4-BE49-F238E27FC236}">
                <a16:creationId xmlns:a16="http://schemas.microsoft.com/office/drawing/2014/main" id="{D7ED1B75-CF0C-4D1E-868A-0F106004E0E2}"/>
              </a:ext>
            </a:extLst>
          </p:cNvPr>
          <p:cNvSpPr/>
          <p:nvPr/>
        </p:nvSpPr>
        <p:spPr>
          <a:xfrm>
            <a:off x="6820377" y="4944515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Heart 167">
            <a:extLst>
              <a:ext uri="{FF2B5EF4-FFF2-40B4-BE49-F238E27FC236}">
                <a16:creationId xmlns:a16="http://schemas.microsoft.com/office/drawing/2014/main" id="{71F96E89-1DBE-4420-9D4B-4E412B22A3B0}"/>
              </a:ext>
            </a:extLst>
          </p:cNvPr>
          <p:cNvSpPr/>
          <p:nvPr/>
        </p:nvSpPr>
        <p:spPr>
          <a:xfrm>
            <a:off x="6820377" y="1262649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Heart 181">
            <a:extLst>
              <a:ext uri="{FF2B5EF4-FFF2-40B4-BE49-F238E27FC236}">
                <a16:creationId xmlns:a16="http://schemas.microsoft.com/office/drawing/2014/main" id="{76109B1C-256D-474A-AB18-B885C4F8C28C}"/>
              </a:ext>
            </a:extLst>
          </p:cNvPr>
          <p:cNvSpPr/>
          <p:nvPr/>
        </p:nvSpPr>
        <p:spPr>
          <a:xfrm>
            <a:off x="6820377" y="5779193"/>
            <a:ext cx="259806" cy="23517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1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arshmallows&#10;&#10;Description automatically generated with low confidence">
            <a:extLst>
              <a:ext uri="{FF2B5EF4-FFF2-40B4-BE49-F238E27FC236}">
                <a16:creationId xmlns:a16="http://schemas.microsoft.com/office/drawing/2014/main" id="{59B7806B-B210-4FE0-A181-46186F8BC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516358" y="524316"/>
            <a:ext cx="6850042" cy="58173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455CA8-3E7B-475F-BE73-7D424E5A8C0C}"/>
              </a:ext>
            </a:extLst>
          </p:cNvPr>
          <p:cNvGrpSpPr/>
          <p:nvPr/>
        </p:nvGrpSpPr>
        <p:grpSpPr>
          <a:xfrm flipH="1">
            <a:off x="5433759" y="119550"/>
            <a:ext cx="580573" cy="6607323"/>
            <a:chOff x="5805714" y="119550"/>
            <a:chExt cx="580573" cy="66073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4C89DC-68D2-405E-8926-B75C565F146F}"/>
              </a:ext>
            </a:extLst>
          </p:cNvPr>
          <p:cNvSpPr txBox="1"/>
          <p:nvPr/>
        </p:nvSpPr>
        <p:spPr>
          <a:xfrm>
            <a:off x="238226" y="288244"/>
            <a:ext cx="495730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L</a:t>
            </a:r>
            <a:r>
              <a:rPr lang="mt-MT" sz="40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-idjoma qiegħda hemm biex tużaha u kitbietek ikunu ferm aħjar.</a:t>
            </a:r>
            <a:endParaRPr lang="en-GB" sz="4000" b="1" i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5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1168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Alan Saliba</cp:lastModifiedBy>
  <cp:revision>28</cp:revision>
  <dcterms:created xsi:type="dcterms:W3CDTF">2020-07-12T23:04:57Z</dcterms:created>
  <dcterms:modified xsi:type="dcterms:W3CDTF">2021-02-07T07:33:52Z</dcterms:modified>
</cp:coreProperties>
</file>