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260" r:id="rId4"/>
    <p:sldId id="264" r:id="rId5"/>
    <p:sldId id="258" r:id="rId6"/>
    <p:sldId id="261" r:id="rId7"/>
    <p:sldId id="265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85122-126C-4346-A51C-6EBAA6714FE1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5EB6DA-00A9-45C7-B0A6-1FB2B7B55791}">
      <dgm:prSet/>
      <dgm:spPr/>
      <dgm:t>
        <a:bodyPr/>
        <a:lstStyle/>
        <a:p>
          <a:r>
            <a:rPr lang="en-US"/>
            <a:t>ħrafa sabiħa ħafna</a:t>
          </a:r>
        </a:p>
      </dgm:t>
    </dgm:pt>
    <dgm:pt modelId="{7217A933-E807-45D4-BFA3-08352B062A12}" type="parTrans" cxnId="{C6DFED85-1C63-4448-BC39-912600E8DDFD}">
      <dgm:prSet/>
      <dgm:spPr/>
      <dgm:t>
        <a:bodyPr/>
        <a:lstStyle/>
        <a:p>
          <a:endParaRPr lang="en-US"/>
        </a:p>
      </dgm:t>
    </dgm:pt>
    <dgm:pt modelId="{DA147BAA-18ED-4940-ABCA-39BC1A70DC84}" type="sibTrans" cxnId="{C6DFED85-1C63-4448-BC39-912600E8DDFD}">
      <dgm:prSet/>
      <dgm:spPr/>
      <dgm:t>
        <a:bodyPr/>
        <a:lstStyle/>
        <a:p>
          <a:endParaRPr lang="en-US"/>
        </a:p>
      </dgm:t>
    </dgm:pt>
    <dgm:pt modelId="{1C9D39AC-46F9-4E0F-930C-7DBC8D7DAE3A}">
      <dgm:prSet/>
      <dgm:spPr/>
      <dgm:t>
        <a:bodyPr/>
        <a:lstStyle/>
        <a:p>
          <a:r>
            <a:rPr lang="en-US"/>
            <a:t>tgħaddi messaġġ importanti </a:t>
          </a:r>
        </a:p>
      </dgm:t>
    </dgm:pt>
    <dgm:pt modelId="{9090DA16-5C23-4357-8459-D4B20113A396}" type="parTrans" cxnId="{C44A5FEA-F264-426B-A01F-8DBB6640282E}">
      <dgm:prSet/>
      <dgm:spPr/>
      <dgm:t>
        <a:bodyPr/>
        <a:lstStyle/>
        <a:p>
          <a:endParaRPr lang="en-US"/>
        </a:p>
      </dgm:t>
    </dgm:pt>
    <dgm:pt modelId="{E5D329D1-5422-4364-94E9-53D917D55264}" type="sibTrans" cxnId="{C44A5FEA-F264-426B-A01F-8DBB6640282E}">
      <dgm:prSet/>
      <dgm:spPr/>
      <dgm:t>
        <a:bodyPr/>
        <a:lstStyle/>
        <a:p>
          <a:endParaRPr lang="en-US"/>
        </a:p>
      </dgm:t>
    </dgm:pt>
    <dgm:pt modelId="{8880393C-8716-4804-A0B9-D084FA3C9ADE}">
      <dgm:prSet/>
      <dgm:spPr/>
      <dgm:t>
        <a:bodyPr/>
        <a:lstStyle/>
        <a:p>
          <a:r>
            <a:rPr lang="en-US"/>
            <a:t>għandna ngħożżu l-anzjani tagħna għax mimlijin għerf</a:t>
          </a:r>
        </a:p>
      </dgm:t>
    </dgm:pt>
    <dgm:pt modelId="{48632B4C-A2A9-45E9-A1EF-78479E595A03}" type="parTrans" cxnId="{BB16B7D8-CB97-4BEB-A627-BA575A012413}">
      <dgm:prSet/>
      <dgm:spPr/>
      <dgm:t>
        <a:bodyPr/>
        <a:lstStyle/>
        <a:p>
          <a:endParaRPr lang="en-US"/>
        </a:p>
      </dgm:t>
    </dgm:pt>
    <dgm:pt modelId="{6643787C-3BF0-4CA2-8998-762EC5995211}" type="sibTrans" cxnId="{BB16B7D8-CB97-4BEB-A627-BA575A012413}">
      <dgm:prSet/>
      <dgm:spPr/>
      <dgm:t>
        <a:bodyPr/>
        <a:lstStyle/>
        <a:p>
          <a:endParaRPr lang="en-US"/>
        </a:p>
      </dgm:t>
    </dgm:pt>
    <dgm:pt modelId="{229ADDFD-5B4C-4E67-ABF5-5A579AB9FA73}" type="pres">
      <dgm:prSet presAssocID="{35085122-126C-4346-A51C-6EBAA6714FE1}" presName="vert0" presStyleCnt="0">
        <dgm:presLayoutVars>
          <dgm:dir/>
          <dgm:animOne val="branch"/>
          <dgm:animLvl val="lvl"/>
        </dgm:presLayoutVars>
      </dgm:prSet>
      <dgm:spPr/>
    </dgm:pt>
    <dgm:pt modelId="{46884135-55BE-41D1-B7B3-42B0C244437B}" type="pres">
      <dgm:prSet presAssocID="{E75EB6DA-00A9-45C7-B0A6-1FB2B7B55791}" presName="thickLine" presStyleLbl="alignNode1" presStyleIdx="0" presStyleCnt="3"/>
      <dgm:spPr/>
    </dgm:pt>
    <dgm:pt modelId="{B21623CA-81B5-427C-AA98-C7E7859CB837}" type="pres">
      <dgm:prSet presAssocID="{E75EB6DA-00A9-45C7-B0A6-1FB2B7B55791}" presName="horz1" presStyleCnt="0"/>
      <dgm:spPr/>
    </dgm:pt>
    <dgm:pt modelId="{78E474A8-712E-4DDC-8FE4-980DD7A8B7AC}" type="pres">
      <dgm:prSet presAssocID="{E75EB6DA-00A9-45C7-B0A6-1FB2B7B55791}" presName="tx1" presStyleLbl="revTx" presStyleIdx="0" presStyleCnt="3"/>
      <dgm:spPr/>
    </dgm:pt>
    <dgm:pt modelId="{A2EFBBDD-5F56-4473-9E3F-B5CEB92A827D}" type="pres">
      <dgm:prSet presAssocID="{E75EB6DA-00A9-45C7-B0A6-1FB2B7B55791}" presName="vert1" presStyleCnt="0"/>
      <dgm:spPr/>
    </dgm:pt>
    <dgm:pt modelId="{5577F2B6-6121-47C6-A3F0-AF23FDB25FCF}" type="pres">
      <dgm:prSet presAssocID="{1C9D39AC-46F9-4E0F-930C-7DBC8D7DAE3A}" presName="thickLine" presStyleLbl="alignNode1" presStyleIdx="1" presStyleCnt="3"/>
      <dgm:spPr/>
    </dgm:pt>
    <dgm:pt modelId="{7200B439-5E80-4B69-BA96-5218E1DFFA51}" type="pres">
      <dgm:prSet presAssocID="{1C9D39AC-46F9-4E0F-930C-7DBC8D7DAE3A}" presName="horz1" presStyleCnt="0"/>
      <dgm:spPr/>
    </dgm:pt>
    <dgm:pt modelId="{BA0485DF-93C8-40E0-9003-A3FB2C5B0EEA}" type="pres">
      <dgm:prSet presAssocID="{1C9D39AC-46F9-4E0F-930C-7DBC8D7DAE3A}" presName="tx1" presStyleLbl="revTx" presStyleIdx="1" presStyleCnt="3"/>
      <dgm:spPr/>
    </dgm:pt>
    <dgm:pt modelId="{82B3538D-BC11-4F84-AF4B-E3596E7C1C0B}" type="pres">
      <dgm:prSet presAssocID="{1C9D39AC-46F9-4E0F-930C-7DBC8D7DAE3A}" presName="vert1" presStyleCnt="0"/>
      <dgm:spPr/>
    </dgm:pt>
    <dgm:pt modelId="{7757B53B-D23D-4670-A172-F9DD7CB1D1FA}" type="pres">
      <dgm:prSet presAssocID="{8880393C-8716-4804-A0B9-D084FA3C9ADE}" presName="thickLine" presStyleLbl="alignNode1" presStyleIdx="2" presStyleCnt="3"/>
      <dgm:spPr/>
    </dgm:pt>
    <dgm:pt modelId="{FCC76863-AF97-4F9D-9D2F-62C870703F2B}" type="pres">
      <dgm:prSet presAssocID="{8880393C-8716-4804-A0B9-D084FA3C9ADE}" presName="horz1" presStyleCnt="0"/>
      <dgm:spPr/>
    </dgm:pt>
    <dgm:pt modelId="{4CF1B389-2CD4-4233-9D80-D6E77A72F8F1}" type="pres">
      <dgm:prSet presAssocID="{8880393C-8716-4804-A0B9-D084FA3C9ADE}" presName="tx1" presStyleLbl="revTx" presStyleIdx="2" presStyleCnt="3"/>
      <dgm:spPr/>
    </dgm:pt>
    <dgm:pt modelId="{AD5A67B0-B7E5-4058-B5EA-1A1BEE6B08AC}" type="pres">
      <dgm:prSet presAssocID="{8880393C-8716-4804-A0B9-D084FA3C9ADE}" presName="vert1" presStyleCnt="0"/>
      <dgm:spPr/>
    </dgm:pt>
  </dgm:ptLst>
  <dgm:cxnLst>
    <dgm:cxn modelId="{F7C05073-82CB-462F-9714-1D5D57D4B682}" type="presOf" srcId="{35085122-126C-4346-A51C-6EBAA6714FE1}" destId="{229ADDFD-5B4C-4E67-ABF5-5A579AB9FA73}" srcOrd="0" destOrd="0" presId="urn:microsoft.com/office/officeart/2008/layout/LinedList"/>
    <dgm:cxn modelId="{C6DFED85-1C63-4448-BC39-912600E8DDFD}" srcId="{35085122-126C-4346-A51C-6EBAA6714FE1}" destId="{E75EB6DA-00A9-45C7-B0A6-1FB2B7B55791}" srcOrd="0" destOrd="0" parTransId="{7217A933-E807-45D4-BFA3-08352B062A12}" sibTransId="{DA147BAA-18ED-4940-ABCA-39BC1A70DC84}"/>
    <dgm:cxn modelId="{B12A61A9-A80C-4CC9-A8CF-CE82F9FE3282}" type="presOf" srcId="{E75EB6DA-00A9-45C7-B0A6-1FB2B7B55791}" destId="{78E474A8-712E-4DDC-8FE4-980DD7A8B7AC}" srcOrd="0" destOrd="0" presId="urn:microsoft.com/office/officeart/2008/layout/LinedList"/>
    <dgm:cxn modelId="{97F0AEC2-483C-491E-B0AC-E4BF76FF2E21}" type="presOf" srcId="{8880393C-8716-4804-A0B9-D084FA3C9ADE}" destId="{4CF1B389-2CD4-4233-9D80-D6E77A72F8F1}" srcOrd="0" destOrd="0" presId="urn:microsoft.com/office/officeart/2008/layout/LinedList"/>
    <dgm:cxn modelId="{1FECFECE-DA09-4EFD-9F6A-CD414333D2E2}" type="presOf" srcId="{1C9D39AC-46F9-4E0F-930C-7DBC8D7DAE3A}" destId="{BA0485DF-93C8-40E0-9003-A3FB2C5B0EEA}" srcOrd="0" destOrd="0" presId="urn:microsoft.com/office/officeart/2008/layout/LinedList"/>
    <dgm:cxn modelId="{BB16B7D8-CB97-4BEB-A627-BA575A012413}" srcId="{35085122-126C-4346-A51C-6EBAA6714FE1}" destId="{8880393C-8716-4804-A0B9-D084FA3C9ADE}" srcOrd="2" destOrd="0" parTransId="{48632B4C-A2A9-45E9-A1EF-78479E595A03}" sibTransId="{6643787C-3BF0-4CA2-8998-762EC5995211}"/>
    <dgm:cxn modelId="{C44A5FEA-F264-426B-A01F-8DBB6640282E}" srcId="{35085122-126C-4346-A51C-6EBAA6714FE1}" destId="{1C9D39AC-46F9-4E0F-930C-7DBC8D7DAE3A}" srcOrd="1" destOrd="0" parTransId="{9090DA16-5C23-4357-8459-D4B20113A396}" sibTransId="{E5D329D1-5422-4364-94E9-53D917D55264}"/>
    <dgm:cxn modelId="{161B46F3-99D6-44AD-A223-DB4B94C2C2FE}" type="presParOf" srcId="{229ADDFD-5B4C-4E67-ABF5-5A579AB9FA73}" destId="{46884135-55BE-41D1-B7B3-42B0C244437B}" srcOrd="0" destOrd="0" presId="urn:microsoft.com/office/officeart/2008/layout/LinedList"/>
    <dgm:cxn modelId="{8F0EC6A0-C94C-47F5-A2DB-D40D615A8478}" type="presParOf" srcId="{229ADDFD-5B4C-4E67-ABF5-5A579AB9FA73}" destId="{B21623CA-81B5-427C-AA98-C7E7859CB837}" srcOrd="1" destOrd="0" presId="urn:microsoft.com/office/officeart/2008/layout/LinedList"/>
    <dgm:cxn modelId="{CCC84274-8E9E-4CFF-A83A-4D14E1A36FD3}" type="presParOf" srcId="{B21623CA-81B5-427C-AA98-C7E7859CB837}" destId="{78E474A8-712E-4DDC-8FE4-980DD7A8B7AC}" srcOrd="0" destOrd="0" presId="urn:microsoft.com/office/officeart/2008/layout/LinedList"/>
    <dgm:cxn modelId="{225676AD-E684-4A77-A09F-684452732C82}" type="presParOf" srcId="{B21623CA-81B5-427C-AA98-C7E7859CB837}" destId="{A2EFBBDD-5F56-4473-9E3F-B5CEB92A827D}" srcOrd="1" destOrd="0" presId="urn:microsoft.com/office/officeart/2008/layout/LinedList"/>
    <dgm:cxn modelId="{46EB876E-05D5-416D-AAC5-43FD5FF9C94D}" type="presParOf" srcId="{229ADDFD-5B4C-4E67-ABF5-5A579AB9FA73}" destId="{5577F2B6-6121-47C6-A3F0-AF23FDB25FCF}" srcOrd="2" destOrd="0" presId="urn:microsoft.com/office/officeart/2008/layout/LinedList"/>
    <dgm:cxn modelId="{2DC9E7EB-EE20-4334-A9FF-FCFEB13F0097}" type="presParOf" srcId="{229ADDFD-5B4C-4E67-ABF5-5A579AB9FA73}" destId="{7200B439-5E80-4B69-BA96-5218E1DFFA51}" srcOrd="3" destOrd="0" presId="urn:microsoft.com/office/officeart/2008/layout/LinedList"/>
    <dgm:cxn modelId="{4C06AA9F-3BE9-49AF-9D53-EB8451BAFEF5}" type="presParOf" srcId="{7200B439-5E80-4B69-BA96-5218E1DFFA51}" destId="{BA0485DF-93C8-40E0-9003-A3FB2C5B0EEA}" srcOrd="0" destOrd="0" presId="urn:microsoft.com/office/officeart/2008/layout/LinedList"/>
    <dgm:cxn modelId="{5F2FB149-FD1F-4540-BA80-2E616D8D755C}" type="presParOf" srcId="{7200B439-5E80-4B69-BA96-5218E1DFFA51}" destId="{82B3538D-BC11-4F84-AF4B-E3596E7C1C0B}" srcOrd="1" destOrd="0" presId="urn:microsoft.com/office/officeart/2008/layout/LinedList"/>
    <dgm:cxn modelId="{EB662C38-FA30-4EDB-80D8-5575A4901718}" type="presParOf" srcId="{229ADDFD-5B4C-4E67-ABF5-5A579AB9FA73}" destId="{7757B53B-D23D-4670-A172-F9DD7CB1D1FA}" srcOrd="4" destOrd="0" presId="urn:microsoft.com/office/officeart/2008/layout/LinedList"/>
    <dgm:cxn modelId="{09983DB8-82A8-4C6B-B55C-F9CB35F52815}" type="presParOf" srcId="{229ADDFD-5B4C-4E67-ABF5-5A579AB9FA73}" destId="{FCC76863-AF97-4F9D-9D2F-62C870703F2B}" srcOrd="5" destOrd="0" presId="urn:microsoft.com/office/officeart/2008/layout/LinedList"/>
    <dgm:cxn modelId="{F3B32C78-F8D5-4955-A74F-0F3BEBAF6965}" type="presParOf" srcId="{FCC76863-AF97-4F9D-9D2F-62C870703F2B}" destId="{4CF1B389-2CD4-4233-9D80-D6E77A72F8F1}" srcOrd="0" destOrd="0" presId="urn:microsoft.com/office/officeart/2008/layout/LinedList"/>
    <dgm:cxn modelId="{463CFA7A-8BB5-496D-9B6F-3182C069C463}" type="presParOf" srcId="{FCC76863-AF97-4F9D-9D2F-62C870703F2B}" destId="{AD5A67B0-B7E5-4058-B5EA-1A1BEE6B08A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84135-55BE-41D1-B7B3-42B0C244437B}">
      <dsp:nvSpPr>
        <dsp:cNvPr id="0" name=""/>
        <dsp:cNvSpPr/>
      </dsp:nvSpPr>
      <dsp:spPr>
        <a:xfrm>
          <a:off x="0" y="2232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E474A8-712E-4DDC-8FE4-980DD7A8B7AC}">
      <dsp:nvSpPr>
        <dsp:cNvPr id="0" name=""/>
        <dsp:cNvSpPr/>
      </dsp:nvSpPr>
      <dsp:spPr>
        <a:xfrm>
          <a:off x="0" y="2232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ħrafa sabiħa ħafna</a:t>
          </a:r>
        </a:p>
      </dsp:txBody>
      <dsp:txXfrm>
        <a:off x="0" y="2232"/>
        <a:ext cx="6496050" cy="1522511"/>
      </dsp:txXfrm>
    </dsp:sp>
    <dsp:sp modelId="{5577F2B6-6121-47C6-A3F0-AF23FDB25FCF}">
      <dsp:nvSpPr>
        <dsp:cNvPr id="0" name=""/>
        <dsp:cNvSpPr/>
      </dsp:nvSpPr>
      <dsp:spPr>
        <a:xfrm>
          <a:off x="0" y="1524744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98000"/>
                <a:lumMod val="114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677407"/>
              <a:satOff val="-3316"/>
              <a:lumOff val="18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0485DF-93C8-40E0-9003-A3FB2C5B0EEA}">
      <dsp:nvSpPr>
        <dsp:cNvPr id="0" name=""/>
        <dsp:cNvSpPr/>
      </dsp:nvSpPr>
      <dsp:spPr>
        <a:xfrm>
          <a:off x="0" y="1524744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tgħaddi messaġġ importanti </a:t>
          </a:r>
        </a:p>
      </dsp:txBody>
      <dsp:txXfrm>
        <a:off x="0" y="1524744"/>
        <a:ext cx="6496050" cy="1522511"/>
      </dsp:txXfrm>
    </dsp:sp>
    <dsp:sp modelId="{7757B53B-D23D-4670-A172-F9DD7CB1D1FA}">
      <dsp:nvSpPr>
        <dsp:cNvPr id="0" name=""/>
        <dsp:cNvSpPr/>
      </dsp:nvSpPr>
      <dsp:spPr>
        <a:xfrm>
          <a:off x="0" y="3047255"/>
          <a:ext cx="6496050" cy="0"/>
        </a:xfrm>
        <a:prstGeom prst="lin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98000"/>
                <a:lumMod val="114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shade val="90000"/>
                <a:lumMod val="8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1354814"/>
              <a:satOff val="-6632"/>
              <a:lumOff val="372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F1B389-2CD4-4233-9D80-D6E77A72F8F1}">
      <dsp:nvSpPr>
        <dsp:cNvPr id="0" name=""/>
        <dsp:cNvSpPr/>
      </dsp:nvSpPr>
      <dsp:spPr>
        <a:xfrm>
          <a:off x="0" y="3047255"/>
          <a:ext cx="6496050" cy="1522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għandna ngħożżu l-anzjani tagħna għax mimlijin għerf</a:t>
          </a:r>
        </a:p>
      </dsp:txBody>
      <dsp:txXfrm>
        <a:off x="0" y="3047255"/>
        <a:ext cx="6496050" cy="152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5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40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1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55133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8118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635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00610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3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81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12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9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4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47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7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50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12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70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image" Target="../media/image11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279D2-A39A-4626-B71B-E6ABE36344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Ix-</a:t>
            </a:r>
            <a:r>
              <a:rPr lang="mt-MT" dirty="0"/>
              <a:t>xiħ midfun ġol-għar</a:t>
            </a:r>
            <a:endParaRPr lang="en-M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A364B8-E1CF-4B37-99BC-5CE0A7398F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mt-MT" dirty="0" err="1"/>
              <a:t>inn</a:t>
            </a:r>
            <a:r>
              <a:rPr lang="mt-MT" dirty="0"/>
              <a:t> </a:t>
            </a:r>
            <a:r>
              <a:rPr lang="mt-MT" dirty="0" err="1"/>
              <a:t>kyra</a:t>
            </a:r>
            <a:r>
              <a:rPr lang="mt-MT" dirty="0"/>
              <a:t> </a:t>
            </a:r>
            <a:r>
              <a:rPr lang="mt-MT" dirty="0" err="1"/>
              <a:t>grima</a:t>
            </a:r>
            <a:r>
              <a:rPr lang="mt-MT" dirty="0"/>
              <a:t> 2.1</a:t>
            </a:r>
            <a:endParaRPr lang="en-MT" dirty="0"/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9A60866C-8CFF-47C7-9E00-70E37508E8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5930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8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8A6D9-909A-4A5A-9204-4005ED0D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X’inhi Ħrafa?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96EE0-43D7-4E8D-B24F-7FA2CCBDA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9098" y="2418735"/>
            <a:ext cx="6072776" cy="3811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3200" dirty="0" err="1">
                <a:solidFill>
                  <a:srgbClr val="FFFFFF"/>
                </a:solidFill>
              </a:rPr>
              <a:t>Ħrafa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hija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storja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fittizja</a:t>
            </a:r>
            <a:r>
              <a:rPr lang="mt-MT" sz="3200" dirty="0">
                <a:solidFill>
                  <a:srgbClr val="FFFFFF"/>
                </a:solidFill>
              </a:rPr>
              <a:t>.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3200" dirty="0">
                <a:solidFill>
                  <a:srgbClr val="FFFFFF"/>
                </a:solidFill>
              </a:rPr>
              <a:t>L-</a:t>
            </a:r>
            <a:r>
              <a:rPr lang="en-US" sz="3200" dirty="0" err="1">
                <a:solidFill>
                  <a:srgbClr val="FFFFFF"/>
                </a:solidFill>
              </a:rPr>
              <a:t>ebda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parti</a:t>
            </a:r>
            <a:r>
              <a:rPr lang="en-US" sz="3200" dirty="0">
                <a:solidFill>
                  <a:srgbClr val="FFFFFF"/>
                </a:solidFill>
              </a:rPr>
              <a:t> mill-</a:t>
            </a:r>
            <a:r>
              <a:rPr lang="en-US" sz="3200" dirty="0" err="1">
                <a:solidFill>
                  <a:srgbClr val="FFFFFF"/>
                </a:solidFill>
              </a:rPr>
              <a:t>istorja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mt-MT" sz="3200" dirty="0">
                <a:solidFill>
                  <a:srgbClr val="FFFFFF"/>
                </a:solidFill>
              </a:rPr>
              <a:t>m</a:t>
            </a:r>
            <a:r>
              <a:rPr lang="en-US" sz="3200" dirty="0" err="1">
                <a:solidFill>
                  <a:srgbClr val="FFFFFF"/>
                </a:solidFill>
              </a:rPr>
              <a:t>hija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ver</a:t>
            </a:r>
            <a:r>
              <a:rPr lang="mt-MT" sz="3200" dirty="0">
                <a:solidFill>
                  <a:srgbClr val="FFFFFF"/>
                </a:solidFill>
              </a:rPr>
              <a:t>a.</a:t>
            </a:r>
            <a:endParaRPr lang="en-US" sz="3200" dirty="0">
              <a:solidFill>
                <a:srgbClr val="FFFFFF"/>
              </a:solidFill>
            </a:endParaRPr>
          </a:p>
          <a:p>
            <a:pPr marL="285750" indent="-285750">
              <a:buFont typeface="Wingdings 3" charset="2"/>
              <a:buChar char=""/>
            </a:pPr>
            <a:r>
              <a:rPr lang="en-US" sz="3200" dirty="0" err="1">
                <a:solidFill>
                  <a:srgbClr val="FFFFFF"/>
                </a:solidFill>
              </a:rPr>
              <a:t>Ikoll</a:t>
            </a:r>
            <a:r>
              <a:rPr lang="mt-MT" sz="3200" dirty="0">
                <a:solidFill>
                  <a:srgbClr val="FFFFFF"/>
                </a:solidFill>
              </a:rPr>
              <a:t>h</a:t>
            </a:r>
            <a:r>
              <a:rPr lang="en-US" sz="3200" dirty="0">
                <a:solidFill>
                  <a:srgbClr val="FFFFFF"/>
                </a:solidFill>
              </a:rPr>
              <a:t>a </a:t>
            </a:r>
            <a:r>
              <a:rPr lang="en-US" sz="3200" dirty="0" err="1">
                <a:solidFill>
                  <a:srgbClr val="FFFFFF"/>
                </a:solidFill>
              </a:rPr>
              <a:t>tagħlima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fl-aħħar</a:t>
            </a:r>
            <a:r>
              <a:rPr lang="mt-MT" sz="3200" dirty="0">
                <a:solidFill>
                  <a:srgbClr val="FFFFFF"/>
                </a:solidFill>
              </a:rPr>
              <a:t>.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E62BBD-EF03-4E2F-977B-38E0763153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" b="15658"/>
          <a:stretch/>
        </p:blipFill>
        <p:spPr>
          <a:xfrm>
            <a:off x="6774511" y="480060"/>
            <a:ext cx="4929808" cy="5897880"/>
          </a:xfrm>
          <a:custGeom>
            <a:avLst/>
            <a:gdLst/>
            <a:ahLst/>
            <a:cxnLst/>
            <a:rect l="l" t="t" r="r" b="b"/>
            <a:pathLst>
              <a:path w="4929808" h="5897880">
                <a:moveTo>
                  <a:pt x="104535" y="0"/>
                </a:moveTo>
                <a:lnTo>
                  <a:pt x="2751151" y="0"/>
                </a:lnTo>
                <a:lnTo>
                  <a:pt x="4769032" y="0"/>
                </a:lnTo>
                <a:lnTo>
                  <a:pt x="4929808" y="0"/>
                </a:lnTo>
                <a:lnTo>
                  <a:pt x="4929808" y="5897880"/>
                </a:lnTo>
                <a:lnTo>
                  <a:pt x="4769032" y="5897880"/>
                </a:lnTo>
                <a:lnTo>
                  <a:pt x="2751151" y="5897880"/>
                </a:lnTo>
                <a:lnTo>
                  <a:pt x="0" y="5897880"/>
                </a:lnTo>
                <a:lnTo>
                  <a:pt x="0" y="5896985"/>
                </a:lnTo>
                <a:lnTo>
                  <a:pt x="103291" y="5896985"/>
                </a:lnTo>
                <a:lnTo>
                  <a:pt x="112340" y="5838313"/>
                </a:lnTo>
                <a:lnTo>
                  <a:pt x="123631" y="5762037"/>
                </a:lnTo>
                <a:lnTo>
                  <a:pt x="135550" y="5671232"/>
                </a:lnTo>
                <a:lnTo>
                  <a:pt x="149820" y="5563476"/>
                </a:lnTo>
                <a:lnTo>
                  <a:pt x="164875" y="5444219"/>
                </a:lnTo>
                <a:lnTo>
                  <a:pt x="180714" y="5309828"/>
                </a:lnTo>
                <a:lnTo>
                  <a:pt x="197494" y="5163329"/>
                </a:lnTo>
                <a:lnTo>
                  <a:pt x="214273" y="5004117"/>
                </a:lnTo>
                <a:lnTo>
                  <a:pt x="231367" y="4834615"/>
                </a:lnTo>
                <a:lnTo>
                  <a:pt x="247205" y="4651794"/>
                </a:lnTo>
                <a:lnTo>
                  <a:pt x="262417" y="4460498"/>
                </a:lnTo>
                <a:lnTo>
                  <a:pt x="276217" y="4258305"/>
                </a:lnTo>
                <a:lnTo>
                  <a:pt x="289390" y="4047637"/>
                </a:lnTo>
                <a:lnTo>
                  <a:pt x="301779" y="3827889"/>
                </a:lnTo>
                <a:lnTo>
                  <a:pt x="306170" y="3715291"/>
                </a:lnTo>
                <a:lnTo>
                  <a:pt x="311031" y="3600271"/>
                </a:lnTo>
                <a:lnTo>
                  <a:pt x="315579" y="3483435"/>
                </a:lnTo>
                <a:lnTo>
                  <a:pt x="318558" y="3365994"/>
                </a:lnTo>
                <a:lnTo>
                  <a:pt x="321224" y="3246131"/>
                </a:lnTo>
                <a:lnTo>
                  <a:pt x="324047" y="3125058"/>
                </a:lnTo>
                <a:lnTo>
                  <a:pt x="325929" y="3001563"/>
                </a:lnTo>
                <a:lnTo>
                  <a:pt x="325929" y="2876858"/>
                </a:lnTo>
                <a:lnTo>
                  <a:pt x="326870" y="2750941"/>
                </a:lnTo>
                <a:lnTo>
                  <a:pt x="325929" y="2623814"/>
                </a:lnTo>
                <a:lnTo>
                  <a:pt x="324047" y="2494871"/>
                </a:lnTo>
                <a:lnTo>
                  <a:pt x="322322" y="2365928"/>
                </a:lnTo>
                <a:lnTo>
                  <a:pt x="318558" y="2235169"/>
                </a:lnTo>
                <a:lnTo>
                  <a:pt x="314638" y="2103199"/>
                </a:lnTo>
                <a:lnTo>
                  <a:pt x="310090" y="1971229"/>
                </a:lnTo>
                <a:lnTo>
                  <a:pt x="303660" y="1838048"/>
                </a:lnTo>
                <a:lnTo>
                  <a:pt x="295976" y="1703656"/>
                </a:lnTo>
                <a:lnTo>
                  <a:pt x="288606" y="1568660"/>
                </a:lnTo>
                <a:lnTo>
                  <a:pt x="279197" y="1433663"/>
                </a:lnTo>
                <a:lnTo>
                  <a:pt x="267906" y="1296850"/>
                </a:lnTo>
                <a:lnTo>
                  <a:pt x="256615" y="1161853"/>
                </a:lnTo>
                <a:lnTo>
                  <a:pt x="243598" y="1024435"/>
                </a:lnTo>
                <a:lnTo>
                  <a:pt x="229328" y="886411"/>
                </a:lnTo>
                <a:lnTo>
                  <a:pt x="214273" y="750203"/>
                </a:lnTo>
                <a:lnTo>
                  <a:pt x="196709" y="612180"/>
                </a:lnTo>
                <a:lnTo>
                  <a:pt x="177891" y="474761"/>
                </a:lnTo>
                <a:lnTo>
                  <a:pt x="159229" y="336738"/>
                </a:lnTo>
                <a:lnTo>
                  <a:pt x="137432" y="199320"/>
                </a:lnTo>
                <a:lnTo>
                  <a:pt x="115163" y="62507"/>
                </a:lnTo>
                <a:close/>
              </a:path>
            </a:pathLst>
          </a:cu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FAB0E63B-7825-4771-824F-032735627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9098" y="60731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18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1CDE-A325-4A0A-9579-99F3A6D0D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mt-MT" dirty="0"/>
              <a:t>l-Ħrafa</a:t>
            </a:r>
            <a:endParaRPr lang="en-M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3277A-8DA1-49A1-80D8-718BB9D0E2F2}"/>
              </a:ext>
            </a:extLst>
          </p:cNvPr>
          <p:cNvSpPr txBox="1"/>
          <p:nvPr/>
        </p:nvSpPr>
        <p:spPr>
          <a:xfrm>
            <a:off x="177800" y="1498600"/>
            <a:ext cx="10693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400" dirty="0"/>
              <a:t>Fil-passat ix-xjuħ kienu jgħixu ħafna.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400" dirty="0" err="1"/>
              <a:t>Is-sultan</a:t>
            </a:r>
            <a:r>
              <a:rPr lang="mt-MT" sz="2400" dirty="0"/>
              <a:t> ħareġ ordni li x-xjuħ li għalqu 100 sena iridu jingħalqu ġo għar mingħajr ikel, xorb u arja.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400" dirty="0"/>
              <a:t>Żagħżugħ meta mar jagħlaq lil missieru ħalla toqba isfel u toqba fuq.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400" dirty="0"/>
              <a:t>Ftit wara, is-Sultan ħareġ ordni oħra.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2400" dirty="0"/>
              <a:t>Iż-żagħżugħ mar għand missieru għall-opinjoni.</a:t>
            </a:r>
          </a:p>
          <a:p>
            <a:endParaRPr lang="mt-M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F6BA3-78C8-487B-B431-1B487E0A0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950" y="4182532"/>
            <a:ext cx="3787768" cy="212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2E42ECAB-F486-4C6B-A4B1-0D24304EA2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4575" y="6022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32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68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1CDE-A325-4A0A-9579-99F3A6D0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11" y="0"/>
            <a:ext cx="9404723" cy="1400530"/>
          </a:xfrm>
        </p:spPr>
        <p:txBody>
          <a:bodyPr/>
          <a:lstStyle/>
          <a:p>
            <a:r>
              <a:rPr lang="en-GB" dirty="0"/>
              <a:t>I</a:t>
            </a:r>
            <a:r>
              <a:rPr lang="mt-MT" dirty="0"/>
              <a:t>l-Ħrafa</a:t>
            </a:r>
            <a:endParaRPr lang="en-M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3277A-8DA1-49A1-80D8-718BB9D0E2F2}"/>
              </a:ext>
            </a:extLst>
          </p:cNvPr>
          <p:cNvSpPr txBox="1"/>
          <p:nvPr/>
        </p:nvSpPr>
        <p:spPr>
          <a:xfrm>
            <a:off x="0" y="575030"/>
            <a:ext cx="10693400" cy="877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Dan qallu biex jixtri baqra u gendus biex huma jaħdmu l-għalqa tiegħu.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 err="1"/>
              <a:t>Ir-re</a:t>
            </a:r>
            <a:r>
              <a:rPr lang="mt-MT" dirty="0"/>
              <a:t> ried ikun jaf kif qed ilaħħaq mar-raba’ tar-</a:t>
            </a:r>
            <a:r>
              <a:rPr lang="mt-MT" dirty="0" err="1"/>
              <a:t>re</a:t>
            </a:r>
            <a:r>
              <a:rPr lang="mt-MT" dirty="0"/>
              <a:t> u tiegħu.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 err="1"/>
              <a:t>Ir-re</a:t>
            </a:r>
            <a:r>
              <a:rPr lang="mt-MT" dirty="0"/>
              <a:t> għamillu sfida. Din kienet biex l-għada jiġi liebes u għarwien.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Iż-żagħżugħ mar għand missieru u qallu bil-biċċa.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Il-missier qallu biex jorbot </a:t>
            </a:r>
            <a:r>
              <a:rPr lang="mt-MT" dirty="0" err="1"/>
              <a:t>terħa</a:t>
            </a:r>
            <a:r>
              <a:rPr lang="mt-MT" dirty="0"/>
              <a:t> ma’ qaddu, u jilbes xibka tas-sajd.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 err="1"/>
              <a:t>Ir-re</a:t>
            </a:r>
            <a:r>
              <a:rPr lang="mt-MT" dirty="0"/>
              <a:t> meta </a:t>
            </a:r>
            <a:r>
              <a:rPr lang="mt-MT" dirty="0" err="1"/>
              <a:t>rah</a:t>
            </a:r>
            <a:r>
              <a:rPr lang="mt-MT" dirty="0"/>
              <a:t> liebes u għarwien ma riedx jgħidlu li rebaħ u għamillu sfida oħra.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Din kienet li jiġi </a:t>
            </a:r>
            <a:r>
              <a:rPr lang="mt-MT" dirty="0" err="1"/>
              <a:t>ħafi</a:t>
            </a:r>
            <a:r>
              <a:rPr lang="mt-MT" dirty="0"/>
              <a:t> u mhuwiex.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It-tfajjel mar għand missieru u qallu li biex imur liebes żarbun imma jaqtagħlu l-qiegħ.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Mar għand </a:t>
            </a:r>
            <a:r>
              <a:rPr lang="mt-MT" dirty="0" err="1"/>
              <a:t>ir-re</a:t>
            </a:r>
            <a:r>
              <a:rPr lang="mt-MT" dirty="0"/>
              <a:t> u dan x’ħin </a:t>
            </a:r>
            <a:r>
              <a:rPr lang="mt-MT" dirty="0" err="1"/>
              <a:t>rah</a:t>
            </a:r>
            <a:r>
              <a:rPr lang="mt-MT" dirty="0"/>
              <a:t> hekk tah sfida oħra, din kien li jiġi riekeb u mhuwiex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sz="1600" dirty="0"/>
              <a:t>Mar għand missieru u dan qallu biex jixtri ħmara ċkejkna li meta </a:t>
            </a:r>
            <a:r>
              <a:rPr lang="mt-MT" sz="1600" dirty="0" err="1"/>
              <a:t>jirkibha</a:t>
            </a:r>
            <a:r>
              <a:rPr lang="mt-MT" sz="1600" dirty="0"/>
              <a:t> saqajh imissu mal-art.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Meta mar għand </a:t>
            </a:r>
            <a:r>
              <a:rPr lang="mt-MT" dirty="0" err="1"/>
              <a:t>ir-re</a:t>
            </a:r>
            <a:r>
              <a:rPr lang="mt-MT" dirty="0"/>
              <a:t>, </a:t>
            </a:r>
            <a:r>
              <a:rPr lang="mt-MT" dirty="0" err="1"/>
              <a:t>ir-re</a:t>
            </a:r>
            <a:r>
              <a:rPr lang="mt-MT" dirty="0"/>
              <a:t> ried ikun jaf minn fejn ġab l-ideat.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Dan qallu li ġabhom m’għand missieru.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 err="1"/>
              <a:t>Ir-re</a:t>
            </a:r>
            <a:r>
              <a:rPr lang="mt-MT" dirty="0"/>
              <a:t> riedu </a:t>
            </a:r>
            <a:r>
              <a:rPr lang="mt-MT" dirty="0" err="1"/>
              <a:t>jġiblu</a:t>
            </a:r>
            <a:r>
              <a:rPr lang="mt-MT" dirty="0"/>
              <a:t> l-missieru quddiemu ħalli jifraħlu.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mt-MT" dirty="0"/>
              <a:t>It-tfajjel qallu li ma setax minħabba r-regola li kien ħareġ u r-</a:t>
            </a:r>
            <a:r>
              <a:rPr lang="mt-MT" dirty="0" err="1"/>
              <a:t>re</a:t>
            </a:r>
            <a:r>
              <a:rPr lang="mt-MT" dirty="0"/>
              <a:t> ta ordni biex ix-xjuħ ma jibqgħux </a:t>
            </a:r>
            <a:r>
              <a:rPr lang="mt-MT" dirty="0" err="1"/>
              <a:t>midfunin</a:t>
            </a:r>
            <a:r>
              <a:rPr lang="mt-MT" dirty="0"/>
              <a:t> ħajjin.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t-MT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t-MT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t-MT" sz="2400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mt-MT" sz="2400" dirty="0"/>
          </a:p>
          <a:p>
            <a:endParaRPr lang="mt-M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T" dirty="0"/>
          </a:p>
        </p:txBody>
      </p:sp>
      <p:pic>
        <p:nvPicPr>
          <p:cNvPr id="16" name="4">
            <a:hlinkClick r:id="" action="ppaction://media"/>
            <a:extLst>
              <a:ext uri="{FF2B5EF4-FFF2-40B4-BE49-F238E27FC236}">
                <a16:creationId xmlns:a16="http://schemas.microsoft.com/office/drawing/2014/main" id="{BE73775A-D01E-4170-86B4-2C8BB896CB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8033" y="1387830"/>
            <a:ext cx="609600" cy="609600"/>
          </a:xfrm>
          <a:prstGeom prst="rect">
            <a:avLst/>
          </a:prstGeom>
        </p:spPr>
      </p:pic>
      <p:pic>
        <p:nvPicPr>
          <p:cNvPr id="17" name="4">
            <a:hlinkClick r:id="" action="ppaction://media"/>
            <a:extLst>
              <a:ext uri="{FF2B5EF4-FFF2-40B4-BE49-F238E27FC236}">
                <a16:creationId xmlns:a16="http://schemas.microsoft.com/office/drawing/2014/main" id="{F29AADF7-6B7B-48D5-87A1-45D7340FBA7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8033" y="219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5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6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EA7A0-CB06-44BC-AB28-96758D785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54" y="486260"/>
            <a:ext cx="8825659" cy="1981200"/>
          </a:xfrm>
        </p:spPr>
        <p:txBody>
          <a:bodyPr/>
          <a:lstStyle/>
          <a:p>
            <a:r>
              <a:rPr lang="en-GB" dirty="0"/>
              <a:t>I</a:t>
            </a:r>
            <a:r>
              <a:rPr lang="mt-MT" dirty="0"/>
              <a:t>l-Karattri Prinċipali u Sekondarji</a:t>
            </a:r>
            <a:endParaRPr lang="en-M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28DF6-A703-4F86-8376-6BC15F4F7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6012" y="2819400"/>
            <a:ext cx="8825659" cy="23622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</a:t>
            </a:r>
            <a:r>
              <a:rPr lang="mt-MT" dirty="0" err="1"/>
              <a:t>rinċipali</a:t>
            </a:r>
            <a:endParaRPr lang="mt-M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dirty="0"/>
              <a:t>Iż-żagħżugħ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dirty="0"/>
              <a:t>Missier iż-żagħżugħ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dirty="0" err="1"/>
              <a:t>Ir-re</a:t>
            </a:r>
            <a:endParaRPr lang="mt-MT" dirty="0"/>
          </a:p>
          <a:p>
            <a:r>
              <a:rPr lang="mt-MT" dirty="0"/>
              <a:t>Sekondarji: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dirty="0"/>
              <a:t>Il-kbarat li kienu mar-</a:t>
            </a:r>
            <a:r>
              <a:rPr lang="mt-MT" dirty="0" err="1"/>
              <a:t>re</a:t>
            </a:r>
            <a:endParaRPr lang="en-M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F4697-A4C3-4AA9-91F9-D43C8220E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495" t="6276" r="8918" b="12090"/>
          <a:stretch/>
        </p:blipFill>
        <p:spPr>
          <a:xfrm>
            <a:off x="6745207" y="1282699"/>
            <a:ext cx="4316493" cy="2431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63D5F5-F48D-489C-86B3-3382BA8B32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520" b="9152"/>
          <a:stretch/>
        </p:blipFill>
        <p:spPr>
          <a:xfrm>
            <a:off x="5267412" y="3914613"/>
            <a:ext cx="4610074" cy="2533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5">
            <a:hlinkClick r:id="" action="ppaction://media"/>
            <a:extLst>
              <a:ext uri="{FF2B5EF4-FFF2-40B4-BE49-F238E27FC236}">
                <a16:creationId xmlns:a16="http://schemas.microsoft.com/office/drawing/2014/main" id="{DF6F5D8C-86AD-487E-AB27-3FD010E7BA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9800" y="5838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9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8D4A-5C4B-4C2F-9D4A-C31359993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980" y="885987"/>
            <a:ext cx="8825659" cy="1981200"/>
          </a:xfrm>
        </p:spPr>
        <p:txBody>
          <a:bodyPr/>
          <a:lstStyle/>
          <a:p>
            <a:r>
              <a:rPr lang="en-GB" dirty="0"/>
              <a:t>I</a:t>
            </a:r>
            <a:r>
              <a:rPr lang="mt-MT" dirty="0"/>
              <a:t>t-Ton Tal-Istorja</a:t>
            </a:r>
            <a:endParaRPr lang="en-M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E7471-2E92-422A-A5CC-F1585D7C5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6981" y="2867187"/>
            <a:ext cx="8825659" cy="23622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MT" sz="3600" dirty="0" err="1"/>
              <a:t>Narrat</a:t>
            </a:r>
            <a:r>
              <a:rPr lang="en-GB" sz="3600" dirty="0"/>
              <a:t>t</a:t>
            </a:r>
            <a:r>
              <a:rPr lang="mt-MT" sz="3600" dirty="0"/>
              <a:t>i</a:t>
            </a:r>
            <a:r>
              <a:rPr lang="en-MT" sz="3600" dirty="0"/>
              <a:t>v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MT" sz="3600" dirty="0" err="1"/>
              <a:t>Umoristiku</a:t>
            </a:r>
            <a:endParaRPr lang="en-MT" sz="3600" dirty="0"/>
          </a:p>
        </p:txBody>
      </p:sp>
      <p:pic>
        <p:nvPicPr>
          <p:cNvPr id="6" name="6">
            <a:hlinkClick r:id="" action="ppaction://media"/>
            <a:extLst>
              <a:ext uri="{FF2B5EF4-FFF2-40B4-BE49-F238E27FC236}">
                <a16:creationId xmlns:a16="http://schemas.microsoft.com/office/drawing/2014/main" id="{4D4EEF80-9C64-46CE-A805-02F0DA240B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3300" y="59720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8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2B043-C5D5-4EC0-B04C-4B782BAB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mt-MT" dirty="0"/>
              <a:t>-Ambjent </a:t>
            </a:r>
            <a:endParaRPr lang="en-MT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14AC0-70C7-444C-9522-CB44493658FB}"/>
              </a:ext>
            </a:extLst>
          </p:cNvPr>
          <p:cNvSpPr txBox="1"/>
          <p:nvPr/>
        </p:nvSpPr>
        <p:spPr>
          <a:xfrm>
            <a:off x="646111" y="1853248"/>
            <a:ext cx="88265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t-MT" sz="4000" dirty="0"/>
              <a:t>Ġo palazz</a:t>
            </a:r>
          </a:p>
          <a:p>
            <a:endParaRPr lang="en-MT" dirty="0"/>
          </a:p>
        </p:txBody>
      </p:sp>
      <p:pic>
        <p:nvPicPr>
          <p:cNvPr id="6" name="Picture 5" descr="A picture containing building, window, room&#10;&#10;Description automatically generated">
            <a:extLst>
              <a:ext uri="{FF2B5EF4-FFF2-40B4-BE49-F238E27FC236}">
                <a16:creationId xmlns:a16="http://schemas.microsoft.com/office/drawing/2014/main" id="{1ECD74FE-DD44-4706-A904-936F89652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089" y="1533260"/>
            <a:ext cx="7525800" cy="379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7">
            <a:hlinkClick r:id="" action="ppaction://media"/>
            <a:extLst>
              <a:ext uri="{FF2B5EF4-FFF2-40B4-BE49-F238E27FC236}">
                <a16:creationId xmlns:a16="http://schemas.microsoft.com/office/drawing/2014/main" id="{29CB1CC7-3B11-43A9-9759-FF84F83CCA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6111" y="57956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36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6FD204-AD2E-4C2B-8AAC-56383395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L-opinjoni tiegħi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F5F5A9CF-9AAB-445A-9BF3-55866D20A9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711911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8">
            <a:hlinkClick r:id="" action="ppaction://media"/>
            <a:extLst>
              <a:ext uri="{FF2B5EF4-FFF2-40B4-BE49-F238E27FC236}">
                <a16:creationId xmlns:a16="http://schemas.microsoft.com/office/drawing/2014/main" id="{F0705866-D80A-4246-B8E3-8B5CD67C51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4961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85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EEA8-1C0D-4ADA-B2E4-A4A829D1AD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mt-MT" dirty="0">
                <a:solidFill>
                  <a:schemeClr val="tx1"/>
                </a:solidFill>
              </a:rPr>
              <a:t>GRAZZI TAL-ATTENZJONI</a:t>
            </a:r>
            <a:endParaRPr lang="en-MT" dirty="0">
              <a:solidFill>
                <a:schemeClr val="tx1"/>
              </a:solidFill>
            </a:endParaRPr>
          </a:p>
        </p:txBody>
      </p:sp>
      <p:pic>
        <p:nvPicPr>
          <p:cNvPr id="5" name="9">
            <a:hlinkClick r:id="" action="ppaction://media"/>
            <a:extLst>
              <a:ext uri="{FF2B5EF4-FFF2-40B4-BE49-F238E27FC236}">
                <a16:creationId xmlns:a16="http://schemas.microsoft.com/office/drawing/2014/main" id="{E116B1BF-1218-417C-B4B1-209F1E750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100" y="6007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04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26FF5F31E82543BFF88BD96E5DD513" ma:contentTypeVersion="3" ma:contentTypeDescription="Create a new document." ma:contentTypeScope="" ma:versionID="382aae5e0073de37aac548be7214dddd">
  <xsd:schema xmlns:xsd="http://www.w3.org/2001/XMLSchema" xmlns:xs="http://www.w3.org/2001/XMLSchema" xmlns:p="http://schemas.microsoft.com/office/2006/metadata/properties" xmlns:ns2="4f8f7808-c258-42e0-abbe-e8e48e14fdfe" targetNamespace="http://schemas.microsoft.com/office/2006/metadata/properties" ma:root="true" ma:fieldsID="ee9cb4e1819f8d2f5d24213266d067e2" ns2:_="">
    <xsd:import namespace="4f8f7808-c258-42e0-abbe-e8e48e14fdfe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f7808-c258-42e0-abbe-e8e48e14fdf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4f8f7808-c258-42e0-abbe-e8e48e14fdfe" xsi:nil="true"/>
  </documentManagement>
</p:properties>
</file>

<file path=customXml/itemProps1.xml><?xml version="1.0" encoding="utf-8"?>
<ds:datastoreItem xmlns:ds="http://schemas.openxmlformats.org/officeDocument/2006/customXml" ds:itemID="{439D466B-B980-4FBC-8499-1E8503F9E556}"/>
</file>

<file path=customXml/itemProps2.xml><?xml version="1.0" encoding="utf-8"?>
<ds:datastoreItem xmlns:ds="http://schemas.openxmlformats.org/officeDocument/2006/customXml" ds:itemID="{9C2C3985-25A1-46A5-824C-0827E2609EFD}"/>
</file>

<file path=customXml/itemProps3.xml><?xml version="1.0" encoding="utf-8"?>
<ds:datastoreItem xmlns:ds="http://schemas.openxmlformats.org/officeDocument/2006/customXml" ds:itemID="{02C19FEC-4658-4AD5-A2FA-6F4C54185198}"/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320</Words>
  <Application>Microsoft Office PowerPoint</Application>
  <PresentationFormat>Widescreen</PresentationFormat>
  <Paragraphs>48</Paragraphs>
  <Slides>9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Ix-xiħ midfun ġol-għar</vt:lpstr>
      <vt:lpstr>X’inhi Ħrafa?</vt:lpstr>
      <vt:lpstr>Il-Ħrafa</vt:lpstr>
      <vt:lpstr>Il-Ħrafa</vt:lpstr>
      <vt:lpstr>Il-Karattri Prinċipali u Sekondarji</vt:lpstr>
      <vt:lpstr>It-Ton Tal-Istorja</vt:lpstr>
      <vt:lpstr>L-Ambjent </vt:lpstr>
      <vt:lpstr>L-opinjoni tiegħi</vt:lpstr>
      <vt:lpstr>GRAZZI TAL-ATTENZJONI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Ix-xiħ midfun ġol-għar</dc:title>
  <dc:creator>Kyra Grima</dc:creator>
  <cp:lastModifiedBy>Kyra Grima</cp:lastModifiedBy>
  <cp:revision>20</cp:revision>
  <dcterms:created xsi:type="dcterms:W3CDTF">2020-05-03T13:05:41Z</dcterms:created>
  <dcterms:modified xsi:type="dcterms:W3CDTF">2020-05-04T17:35:01Z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0x010100F726FF5F31E82543BFF88BD96E5DD513</vt:lpwstr>
  </property>
</Properties>
</file>