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5B4C5-C16C-476C-9F21-2618776A9881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69E4235-D19F-4649-B727-E7F332F3560A}">
      <dgm:prSet/>
      <dgm:spPr/>
      <dgm:t>
        <a:bodyPr/>
        <a:lstStyle/>
        <a:p>
          <a:r>
            <a:rPr lang="en-US"/>
            <a:t>Furnara bieżla – tifel għażżien</a:t>
          </a:r>
        </a:p>
      </dgm:t>
    </dgm:pt>
    <dgm:pt modelId="{1B3F99B4-5F63-401F-AB11-9A6003DF503A}" type="parTrans" cxnId="{DE949511-BCF0-4CE6-9C19-654982FBAE36}">
      <dgm:prSet/>
      <dgm:spPr/>
      <dgm:t>
        <a:bodyPr/>
        <a:lstStyle/>
        <a:p>
          <a:endParaRPr lang="en-US"/>
        </a:p>
      </dgm:t>
    </dgm:pt>
    <dgm:pt modelId="{4723842B-6916-4371-99DF-6FDB377ADB5D}" type="sibTrans" cxnId="{DE949511-BCF0-4CE6-9C19-654982FBAE36}">
      <dgm:prSet/>
      <dgm:spPr/>
      <dgm:t>
        <a:bodyPr/>
        <a:lstStyle/>
        <a:p>
          <a:endParaRPr lang="en-US"/>
        </a:p>
      </dgm:t>
    </dgm:pt>
    <dgm:pt modelId="{7CC50A1F-2FAA-41BB-93C9-3619F2FEDD40}">
      <dgm:prSet/>
      <dgm:spPr/>
      <dgm:t>
        <a:bodyPr/>
        <a:lstStyle/>
        <a:p>
          <a:r>
            <a:rPr lang="en-US"/>
            <a:t>Nies jgħidulu Bugħażżu</a:t>
          </a:r>
        </a:p>
      </dgm:t>
    </dgm:pt>
    <dgm:pt modelId="{B0E5E7F5-637B-4E89-A35F-A5A48752AF04}" type="parTrans" cxnId="{930FE572-317B-4E3E-A7B6-9EB313A5D36E}">
      <dgm:prSet/>
      <dgm:spPr/>
      <dgm:t>
        <a:bodyPr/>
        <a:lstStyle/>
        <a:p>
          <a:endParaRPr lang="en-US"/>
        </a:p>
      </dgm:t>
    </dgm:pt>
    <dgm:pt modelId="{0A8BCD59-4B22-4ABE-9FC2-053752E4C244}" type="sibTrans" cxnId="{930FE572-317B-4E3E-A7B6-9EB313A5D36E}">
      <dgm:prSet/>
      <dgm:spPr/>
      <dgm:t>
        <a:bodyPr/>
        <a:lstStyle/>
        <a:p>
          <a:endParaRPr lang="en-US"/>
        </a:p>
      </dgm:t>
    </dgm:pt>
    <dgm:pt modelId="{CE01179B-695D-4F1A-ACA5-FFD09908E3B6}">
      <dgm:prSet/>
      <dgm:spPr/>
      <dgm:t>
        <a:bodyPr/>
        <a:lstStyle/>
        <a:p>
          <a:r>
            <a:rPr lang="en-US"/>
            <a:t>Iddeċieda li jmur jistad </a:t>
          </a:r>
        </a:p>
      </dgm:t>
    </dgm:pt>
    <dgm:pt modelId="{D14FBC73-CF21-4F75-90B4-B5AFD4561EE7}" type="parTrans" cxnId="{0A8DF9C1-2220-42A6-9D0C-523EF4F6D9D3}">
      <dgm:prSet/>
      <dgm:spPr/>
      <dgm:t>
        <a:bodyPr/>
        <a:lstStyle/>
        <a:p>
          <a:endParaRPr lang="en-US"/>
        </a:p>
      </dgm:t>
    </dgm:pt>
    <dgm:pt modelId="{2C07CB52-C2CC-4838-AF5F-0C127CBF75E4}" type="sibTrans" cxnId="{0A8DF9C1-2220-42A6-9D0C-523EF4F6D9D3}">
      <dgm:prSet/>
      <dgm:spPr/>
      <dgm:t>
        <a:bodyPr/>
        <a:lstStyle/>
        <a:p>
          <a:endParaRPr lang="en-US"/>
        </a:p>
      </dgm:t>
    </dgm:pt>
    <dgm:pt modelId="{5C0578D0-3371-4372-95CF-B0D63D825D40}">
      <dgm:prSet/>
      <dgm:spPr/>
      <dgm:t>
        <a:bodyPr/>
        <a:lstStyle/>
        <a:p>
          <a:r>
            <a:rPr lang="en-US"/>
            <a:t>Qabad ħuta ġmiel tagħha</a:t>
          </a:r>
        </a:p>
      </dgm:t>
    </dgm:pt>
    <dgm:pt modelId="{E19F8619-7724-465A-B023-EC67404E0381}" type="parTrans" cxnId="{399B886B-9F19-495E-A7EE-F5D5B434F818}">
      <dgm:prSet/>
      <dgm:spPr/>
      <dgm:t>
        <a:bodyPr/>
        <a:lstStyle/>
        <a:p>
          <a:endParaRPr lang="en-US"/>
        </a:p>
      </dgm:t>
    </dgm:pt>
    <dgm:pt modelId="{19F15BEB-7893-4BB2-B8A6-0D46A19F725E}" type="sibTrans" cxnId="{399B886B-9F19-495E-A7EE-F5D5B434F818}">
      <dgm:prSet/>
      <dgm:spPr/>
      <dgm:t>
        <a:bodyPr/>
        <a:lstStyle/>
        <a:p>
          <a:endParaRPr lang="en-US"/>
        </a:p>
      </dgm:t>
    </dgm:pt>
    <dgm:pt modelId="{3ACFCD80-9A1D-4AB3-83AA-F07EF2810BBF}">
      <dgm:prSet/>
      <dgm:spPr/>
      <dgm:t>
        <a:bodyPr/>
        <a:lstStyle/>
        <a:p>
          <a:r>
            <a:rPr lang="en-US"/>
            <a:t>Ħa l-ħuta għand is-sultan</a:t>
          </a:r>
        </a:p>
      </dgm:t>
    </dgm:pt>
    <dgm:pt modelId="{A57E87E6-4FB8-4429-B181-AFC33A68EB3C}" type="parTrans" cxnId="{B910382E-6839-4000-B9E1-06B7F6ACFF8E}">
      <dgm:prSet/>
      <dgm:spPr/>
      <dgm:t>
        <a:bodyPr/>
        <a:lstStyle/>
        <a:p>
          <a:endParaRPr lang="en-US"/>
        </a:p>
      </dgm:t>
    </dgm:pt>
    <dgm:pt modelId="{37759EDD-E5AC-470D-8A67-ED8FA836B702}" type="sibTrans" cxnId="{B910382E-6839-4000-B9E1-06B7F6ACFF8E}">
      <dgm:prSet/>
      <dgm:spPr/>
      <dgm:t>
        <a:bodyPr/>
        <a:lstStyle/>
        <a:p>
          <a:endParaRPr lang="en-US"/>
        </a:p>
      </dgm:t>
    </dgm:pt>
    <dgm:pt modelId="{8CE45819-4AC2-429A-A30F-A1F28748F484}">
      <dgm:prSet/>
      <dgm:spPr/>
      <dgm:t>
        <a:bodyPr/>
        <a:lstStyle/>
        <a:p>
          <a:r>
            <a:rPr lang="en-US"/>
            <a:t>Kok sab iċ-ċurkett tal-prinċipessa fil-ħuta</a:t>
          </a:r>
        </a:p>
      </dgm:t>
    </dgm:pt>
    <dgm:pt modelId="{3FE72D35-902F-4716-B4CD-D28A2607DAFF}" type="parTrans" cxnId="{9FDA66C1-6A53-4EEE-9C42-C0F200C2C20D}">
      <dgm:prSet/>
      <dgm:spPr/>
      <dgm:t>
        <a:bodyPr/>
        <a:lstStyle/>
        <a:p>
          <a:endParaRPr lang="en-US"/>
        </a:p>
      </dgm:t>
    </dgm:pt>
    <dgm:pt modelId="{4509DA2C-9CAA-4DF9-BD5E-05849E81EF1D}" type="sibTrans" cxnId="{9FDA66C1-6A53-4EEE-9C42-C0F200C2C20D}">
      <dgm:prSet/>
      <dgm:spPr/>
      <dgm:t>
        <a:bodyPr/>
        <a:lstStyle/>
        <a:p>
          <a:endParaRPr lang="en-US"/>
        </a:p>
      </dgm:t>
    </dgm:pt>
    <dgm:pt modelId="{46963D3F-134A-4907-8E8F-5378CEB56DC3}">
      <dgm:prSet/>
      <dgm:spPr/>
      <dgm:t>
        <a:bodyPr/>
        <a:lstStyle/>
        <a:p>
          <a:r>
            <a:rPr lang="en-US"/>
            <a:t>Il-prinċipessa ħadet grazzja ma’ Bugħażżu u żżewġu </a:t>
          </a:r>
        </a:p>
      </dgm:t>
    </dgm:pt>
    <dgm:pt modelId="{C126D611-7C5E-4124-A119-DCD452D9E3AE}" type="parTrans" cxnId="{016D3242-3A61-4568-B6A6-DD9C4086B6BA}">
      <dgm:prSet/>
      <dgm:spPr/>
      <dgm:t>
        <a:bodyPr/>
        <a:lstStyle/>
        <a:p>
          <a:endParaRPr lang="en-US"/>
        </a:p>
      </dgm:t>
    </dgm:pt>
    <dgm:pt modelId="{280AAE4C-0703-4E3C-9B91-7112035559DA}" type="sibTrans" cxnId="{016D3242-3A61-4568-B6A6-DD9C4086B6BA}">
      <dgm:prSet/>
      <dgm:spPr/>
      <dgm:t>
        <a:bodyPr/>
        <a:lstStyle/>
        <a:p>
          <a:endParaRPr lang="en-US"/>
        </a:p>
      </dgm:t>
    </dgm:pt>
    <dgm:pt modelId="{866E9822-9ADA-4590-8C3C-FF12349B3140}">
      <dgm:prSet/>
      <dgm:spPr/>
      <dgm:t>
        <a:bodyPr/>
        <a:lstStyle/>
        <a:p>
          <a:r>
            <a:rPr lang="en-US"/>
            <a:t>It-tagħlima: Min jaħdem u ma jitgħażżinx, jkollu premju sabiħ jistennih</a:t>
          </a:r>
        </a:p>
      </dgm:t>
    </dgm:pt>
    <dgm:pt modelId="{ED47DF81-F378-45E0-B127-C6E2A2605639}" type="parTrans" cxnId="{C4F4A1D0-310F-46A7-A346-E0BE6858995E}">
      <dgm:prSet/>
      <dgm:spPr/>
      <dgm:t>
        <a:bodyPr/>
        <a:lstStyle/>
        <a:p>
          <a:endParaRPr lang="en-US"/>
        </a:p>
      </dgm:t>
    </dgm:pt>
    <dgm:pt modelId="{1A64D1E4-1D8F-41BA-8B9D-0534832130AB}" type="sibTrans" cxnId="{C4F4A1D0-310F-46A7-A346-E0BE6858995E}">
      <dgm:prSet/>
      <dgm:spPr/>
      <dgm:t>
        <a:bodyPr/>
        <a:lstStyle/>
        <a:p>
          <a:endParaRPr lang="en-US"/>
        </a:p>
      </dgm:t>
    </dgm:pt>
    <dgm:pt modelId="{E310A7EB-D90D-4BEA-B8EF-07A2E7293C68}" type="pres">
      <dgm:prSet presAssocID="{1B95B4C5-C16C-476C-9F21-2618776A9881}" presName="diagram" presStyleCnt="0">
        <dgm:presLayoutVars>
          <dgm:dir/>
          <dgm:resizeHandles val="exact"/>
        </dgm:presLayoutVars>
      </dgm:prSet>
      <dgm:spPr/>
    </dgm:pt>
    <dgm:pt modelId="{678C42CF-4849-41AA-B5FD-7D6C46A20E77}" type="pres">
      <dgm:prSet presAssocID="{269E4235-D19F-4649-B727-E7F332F3560A}" presName="node" presStyleLbl="node1" presStyleIdx="0" presStyleCnt="8">
        <dgm:presLayoutVars>
          <dgm:bulletEnabled val="1"/>
        </dgm:presLayoutVars>
      </dgm:prSet>
      <dgm:spPr/>
    </dgm:pt>
    <dgm:pt modelId="{6E4B408F-C746-49BD-8689-A0DF2A997FF4}" type="pres">
      <dgm:prSet presAssocID="{4723842B-6916-4371-99DF-6FDB377ADB5D}" presName="sibTrans" presStyleCnt="0"/>
      <dgm:spPr/>
    </dgm:pt>
    <dgm:pt modelId="{A8E0655D-2E48-47A8-8B6F-AE6FD99BED9B}" type="pres">
      <dgm:prSet presAssocID="{7CC50A1F-2FAA-41BB-93C9-3619F2FEDD40}" presName="node" presStyleLbl="node1" presStyleIdx="1" presStyleCnt="8">
        <dgm:presLayoutVars>
          <dgm:bulletEnabled val="1"/>
        </dgm:presLayoutVars>
      </dgm:prSet>
      <dgm:spPr/>
    </dgm:pt>
    <dgm:pt modelId="{E5B6982A-9EEF-4171-9A6A-2F843C3DDF9C}" type="pres">
      <dgm:prSet presAssocID="{0A8BCD59-4B22-4ABE-9FC2-053752E4C244}" presName="sibTrans" presStyleCnt="0"/>
      <dgm:spPr/>
    </dgm:pt>
    <dgm:pt modelId="{0C64FC77-05C4-4B5C-9D6E-18C17CAB13E2}" type="pres">
      <dgm:prSet presAssocID="{CE01179B-695D-4F1A-ACA5-FFD09908E3B6}" presName="node" presStyleLbl="node1" presStyleIdx="2" presStyleCnt="8">
        <dgm:presLayoutVars>
          <dgm:bulletEnabled val="1"/>
        </dgm:presLayoutVars>
      </dgm:prSet>
      <dgm:spPr/>
    </dgm:pt>
    <dgm:pt modelId="{14CB3429-CEDC-4C7B-BD7E-0A06A68B4D60}" type="pres">
      <dgm:prSet presAssocID="{2C07CB52-C2CC-4838-AF5F-0C127CBF75E4}" presName="sibTrans" presStyleCnt="0"/>
      <dgm:spPr/>
    </dgm:pt>
    <dgm:pt modelId="{ED4CCA8B-9D59-4378-8472-AE91C769A2BE}" type="pres">
      <dgm:prSet presAssocID="{5C0578D0-3371-4372-95CF-B0D63D825D40}" presName="node" presStyleLbl="node1" presStyleIdx="3" presStyleCnt="8">
        <dgm:presLayoutVars>
          <dgm:bulletEnabled val="1"/>
        </dgm:presLayoutVars>
      </dgm:prSet>
      <dgm:spPr/>
    </dgm:pt>
    <dgm:pt modelId="{6FFACD99-2D4F-4A0F-A3A9-041620A11404}" type="pres">
      <dgm:prSet presAssocID="{19F15BEB-7893-4BB2-B8A6-0D46A19F725E}" presName="sibTrans" presStyleCnt="0"/>
      <dgm:spPr/>
    </dgm:pt>
    <dgm:pt modelId="{9477EC8A-C58C-430C-87D0-FB5C11C2D48A}" type="pres">
      <dgm:prSet presAssocID="{3ACFCD80-9A1D-4AB3-83AA-F07EF2810BBF}" presName="node" presStyleLbl="node1" presStyleIdx="4" presStyleCnt="8">
        <dgm:presLayoutVars>
          <dgm:bulletEnabled val="1"/>
        </dgm:presLayoutVars>
      </dgm:prSet>
      <dgm:spPr/>
    </dgm:pt>
    <dgm:pt modelId="{030D875A-2F56-4022-B5EC-092529555CBC}" type="pres">
      <dgm:prSet presAssocID="{37759EDD-E5AC-470D-8A67-ED8FA836B702}" presName="sibTrans" presStyleCnt="0"/>
      <dgm:spPr/>
    </dgm:pt>
    <dgm:pt modelId="{34F20897-A476-404D-B667-B88281BD20AA}" type="pres">
      <dgm:prSet presAssocID="{8CE45819-4AC2-429A-A30F-A1F28748F484}" presName="node" presStyleLbl="node1" presStyleIdx="5" presStyleCnt="8">
        <dgm:presLayoutVars>
          <dgm:bulletEnabled val="1"/>
        </dgm:presLayoutVars>
      </dgm:prSet>
      <dgm:spPr/>
    </dgm:pt>
    <dgm:pt modelId="{9900D5A9-2C33-4E5C-84F4-1D8427FC00E3}" type="pres">
      <dgm:prSet presAssocID="{4509DA2C-9CAA-4DF9-BD5E-05849E81EF1D}" presName="sibTrans" presStyleCnt="0"/>
      <dgm:spPr/>
    </dgm:pt>
    <dgm:pt modelId="{CB75D54F-0780-424C-A1AF-7C6CC7515F70}" type="pres">
      <dgm:prSet presAssocID="{46963D3F-134A-4907-8E8F-5378CEB56DC3}" presName="node" presStyleLbl="node1" presStyleIdx="6" presStyleCnt="8">
        <dgm:presLayoutVars>
          <dgm:bulletEnabled val="1"/>
        </dgm:presLayoutVars>
      </dgm:prSet>
      <dgm:spPr/>
    </dgm:pt>
    <dgm:pt modelId="{4C594B0B-0D09-444C-856B-0B913F98D63F}" type="pres">
      <dgm:prSet presAssocID="{280AAE4C-0703-4E3C-9B91-7112035559DA}" presName="sibTrans" presStyleCnt="0"/>
      <dgm:spPr/>
    </dgm:pt>
    <dgm:pt modelId="{26D6F7E8-972E-444E-8418-FF52DE79D127}" type="pres">
      <dgm:prSet presAssocID="{866E9822-9ADA-4590-8C3C-FF12349B3140}" presName="node" presStyleLbl="node1" presStyleIdx="7" presStyleCnt="8">
        <dgm:presLayoutVars>
          <dgm:bulletEnabled val="1"/>
        </dgm:presLayoutVars>
      </dgm:prSet>
      <dgm:spPr/>
    </dgm:pt>
  </dgm:ptLst>
  <dgm:cxnLst>
    <dgm:cxn modelId="{DE949511-BCF0-4CE6-9C19-654982FBAE36}" srcId="{1B95B4C5-C16C-476C-9F21-2618776A9881}" destId="{269E4235-D19F-4649-B727-E7F332F3560A}" srcOrd="0" destOrd="0" parTransId="{1B3F99B4-5F63-401F-AB11-9A6003DF503A}" sibTransId="{4723842B-6916-4371-99DF-6FDB377ADB5D}"/>
    <dgm:cxn modelId="{1CA9381C-0BEE-45D8-A315-FEBF719A7C3F}" type="presOf" srcId="{CE01179B-695D-4F1A-ACA5-FFD09908E3B6}" destId="{0C64FC77-05C4-4B5C-9D6E-18C17CAB13E2}" srcOrd="0" destOrd="0" presId="urn:microsoft.com/office/officeart/2005/8/layout/default"/>
    <dgm:cxn modelId="{48FAEE25-1E89-431D-B353-354DD6FAA7B4}" type="presOf" srcId="{3ACFCD80-9A1D-4AB3-83AA-F07EF2810BBF}" destId="{9477EC8A-C58C-430C-87D0-FB5C11C2D48A}" srcOrd="0" destOrd="0" presId="urn:microsoft.com/office/officeart/2005/8/layout/default"/>
    <dgm:cxn modelId="{B910382E-6839-4000-B9E1-06B7F6ACFF8E}" srcId="{1B95B4C5-C16C-476C-9F21-2618776A9881}" destId="{3ACFCD80-9A1D-4AB3-83AA-F07EF2810BBF}" srcOrd="4" destOrd="0" parTransId="{A57E87E6-4FB8-4429-B181-AFC33A68EB3C}" sibTransId="{37759EDD-E5AC-470D-8A67-ED8FA836B702}"/>
    <dgm:cxn modelId="{DA286737-3DCA-45AB-8ADC-2C4B9A136F34}" type="presOf" srcId="{46963D3F-134A-4907-8E8F-5378CEB56DC3}" destId="{CB75D54F-0780-424C-A1AF-7C6CC7515F70}" srcOrd="0" destOrd="0" presId="urn:microsoft.com/office/officeart/2005/8/layout/default"/>
    <dgm:cxn modelId="{FD52B740-CA7E-49FF-9AD3-343CD054CBEF}" type="presOf" srcId="{269E4235-D19F-4649-B727-E7F332F3560A}" destId="{678C42CF-4849-41AA-B5FD-7D6C46A20E77}" srcOrd="0" destOrd="0" presId="urn:microsoft.com/office/officeart/2005/8/layout/default"/>
    <dgm:cxn modelId="{016D3242-3A61-4568-B6A6-DD9C4086B6BA}" srcId="{1B95B4C5-C16C-476C-9F21-2618776A9881}" destId="{46963D3F-134A-4907-8E8F-5378CEB56DC3}" srcOrd="6" destOrd="0" parTransId="{C126D611-7C5E-4124-A119-DCD452D9E3AE}" sibTransId="{280AAE4C-0703-4E3C-9B91-7112035559DA}"/>
    <dgm:cxn modelId="{399B886B-9F19-495E-A7EE-F5D5B434F818}" srcId="{1B95B4C5-C16C-476C-9F21-2618776A9881}" destId="{5C0578D0-3371-4372-95CF-B0D63D825D40}" srcOrd="3" destOrd="0" parTransId="{E19F8619-7724-465A-B023-EC67404E0381}" sibTransId="{19F15BEB-7893-4BB2-B8A6-0D46A19F725E}"/>
    <dgm:cxn modelId="{16BB5B4C-0ED4-4471-873E-13BB4E6AC1CC}" type="presOf" srcId="{8CE45819-4AC2-429A-A30F-A1F28748F484}" destId="{34F20897-A476-404D-B667-B88281BD20AA}" srcOrd="0" destOrd="0" presId="urn:microsoft.com/office/officeart/2005/8/layout/default"/>
    <dgm:cxn modelId="{930FE572-317B-4E3E-A7B6-9EB313A5D36E}" srcId="{1B95B4C5-C16C-476C-9F21-2618776A9881}" destId="{7CC50A1F-2FAA-41BB-93C9-3619F2FEDD40}" srcOrd="1" destOrd="0" parTransId="{B0E5E7F5-637B-4E89-A35F-A5A48752AF04}" sibTransId="{0A8BCD59-4B22-4ABE-9FC2-053752E4C244}"/>
    <dgm:cxn modelId="{F6C51593-CEC1-4B50-823F-F200B0E1D8C0}" type="presOf" srcId="{1B95B4C5-C16C-476C-9F21-2618776A9881}" destId="{E310A7EB-D90D-4BEA-B8EF-07A2E7293C68}" srcOrd="0" destOrd="0" presId="urn:microsoft.com/office/officeart/2005/8/layout/default"/>
    <dgm:cxn modelId="{9FDA66C1-6A53-4EEE-9C42-C0F200C2C20D}" srcId="{1B95B4C5-C16C-476C-9F21-2618776A9881}" destId="{8CE45819-4AC2-429A-A30F-A1F28748F484}" srcOrd="5" destOrd="0" parTransId="{3FE72D35-902F-4716-B4CD-D28A2607DAFF}" sibTransId="{4509DA2C-9CAA-4DF9-BD5E-05849E81EF1D}"/>
    <dgm:cxn modelId="{0A8DF9C1-2220-42A6-9D0C-523EF4F6D9D3}" srcId="{1B95B4C5-C16C-476C-9F21-2618776A9881}" destId="{CE01179B-695D-4F1A-ACA5-FFD09908E3B6}" srcOrd="2" destOrd="0" parTransId="{D14FBC73-CF21-4F75-90B4-B5AFD4561EE7}" sibTransId="{2C07CB52-C2CC-4838-AF5F-0C127CBF75E4}"/>
    <dgm:cxn modelId="{C4F4A1D0-310F-46A7-A346-E0BE6858995E}" srcId="{1B95B4C5-C16C-476C-9F21-2618776A9881}" destId="{866E9822-9ADA-4590-8C3C-FF12349B3140}" srcOrd="7" destOrd="0" parTransId="{ED47DF81-F378-45E0-B127-C6E2A2605639}" sibTransId="{1A64D1E4-1D8F-41BA-8B9D-0534832130AB}"/>
    <dgm:cxn modelId="{C15735D9-BF0F-42EC-825F-4B3F02BAABC4}" type="presOf" srcId="{5C0578D0-3371-4372-95CF-B0D63D825D40}" destId="{ED4CCA8B-9D59-4378-8472-AE91C769A2BE}" srcOrd="0" destOrd="0" presId="urn:microsoft.com/office/officeart/2005/8/layout/default"/>
    <dgm:cxn modelId="{77730DEA-09F2-47DD-BAFD-121F568278C0}" type="presOf" srcId="{7CC50A1F-2FAA-41BB-93C9-3619F2FEDD40}" destId="{A8E0655D-2E48-47A8-8B6F-AE6FD99BED9B}" srcOrd="0" destOrd="0" presId="urn:microsoft.com/office/officeart/2005/8/layout/default"/>
    <dgm:cxn modelId="{8469D7ED-5F18-468A-AB77-7D598EEFA73E}" type="presOf" srcId="{866E9822-9ADA-4590-8C3C-FF12349B3140}" destId="{26D6F7E8-972E-444E-8418-FF52DE79D127}" srcOrd="0" destOrd="0" presId="urn:microsoft.com/office/officeart/2005/8/layout/default"/>
    <dgm:cxn modelId="{5A0C8E8C-4DE9-483B-B07E-00F6A5EF19FB}" type="presParOf" srcId="{E310A7EB-D90D-4BEA-B8EF-07A2E7293C68}" destId="{678C42CF-4849-41AA-B5FD-7D6C46A20E77}" srcOrd="0" destOrd="0" presId="urn:microsoft.com/office/officeart/2005/8/layout/default"/>
    <dgm:cxn modelId="{2FE798FE-D6DE-489C-BD75-85117A78490E}" type="presParOf" srcId="{E310A7EB-D90D-4BEA-B8EF-07A2E7293C68}" destId="{6E4B408F-C746-49BD-8689-A0DF2A997FF4}" srcOrd="1" destOrd="0" presId="urn:microsoft.com/office/officeart/2005/8/layout/default"/>
    <dgm:cxn modelId="{A1388E72-FACA-4A60-A709-06A69AC2494A}" type="presParOf" srcId="{E310A7EB-D90D-4BEA-B8EF-07A2E7293C68}" destId="{A8E0655D-2E48-47A8-8B6F-AE6FD99BED9B}" srcOrd="2" destOrd="0" presId="urn:microsoft.com/office/officeart/2005/8/layout/default"/>
    <dgm:cxn modelId="{356051F3-8796-496A-AAC8-FFB7FC39B95C}" type="presParOf" srcId="{E310A7EB-D90D-4BEA-B8EF-07A2E7293C68}" destId="{E5B6982A-9EEF-4171-9A6A-2F843C3DDF9C}" srcOrd="3" destOrd="0" presId="urn:microsoft.com/office/officeart/2005/8/layout/default"/>
    <dgm:cxn modelId="{9B1EF270-5E40-489E-B8A3-7213962EE65E}" type="presParOf" srcId="{E310A7EB-D90D-4BEA-B8EF-07A2E7293C68}" destId="{0C64FC77-05C4-4B5C-9D6E-18C17CAB13E2}" srcOrd="4" destOrd="0" presId="urn:microsoft.com/office/officeart/2005/8/layout/default"/>
    <dgm:cxn modelId="{A05A2307-55A6-44C8-87AC-7C484E775FBB}" type="presParOf" srcId="{E310A7EB-D90D-4BEA-B8EF-07A2E7293C68}" destId="{14CB3429-CEDC-4C7B-BD7E-0A06A68B4D60}" srcOrd="5" destOrd="0" presId="urn:microsoft.com/office/officeart/2005/8/layout/default"/>
    <dgm:cxn modelId="{22A9A998-A38F-4406-A080-D3292F8E70FD}" type="presParOf" srcId="{E310A7EB-D90D-4BEA-B8EF-07A2E7293C68}" destId="{ED4CCA8B-9D59-4378-8472-AE91C769A2BE}" srcOrd="6" destOrd="0" presId="urn:microsoft.com/office/officeart/2005/8/layout/default"/>
    <dgm:cxn modelId="{6D59C095-27F5-4A7E-B415-466F925D0B99}" type="presParOf" srcId="{E310A7EB-D90D-4BEA-B8EF-07A2E7293C68}" destId="{6FFACD99-2D4F-4A0F-A3A9-041620A11404}" srcOrd="7" destOrd="0" presId="urn:microsoft.com/office/officeart/2005/8/layout/default"/>
    <dgm:cxn modelId="{D95EA4CC-AF9A-4A10-B35C-947693854150}" type="presParOf" srcId="{E310A7EB-D90D-4BEA-B8EF-07A2E7293C68}" destId="{9477EC8A-C58C-430C-87D0-FB5C11C2D48A}" srcOrd="8" destOrd="0" presId="urn:microsoft.com/office/officeart/2005/8/layout/default"/>
    <dgm:cxn modelId="{3B5A0BCC-29BD-49C6-99D6-6D6A2F06B402}" type="presParOf" srcId="{E310A7EB-D90D-4BEA-B8EF-07A2E7293C68}" destId="{030D875A-2F56-4022-B5EC-092529555CBC}" srcOrd="9" destOrd="0" presId="urn:microsoft.com/office/officeart/2005/8/layout/default"/>
    <dgm:cxn modelId="{138A2D9D-86CE-4375-A73F-93804E0E8468}" type="presParOf" srcId="{E310A7EB-D90D-4BEA-B8EF-07A2E7293C68}" destId="{34F20897-A476-404D-B667-B88281BD20AA}" srcOrd="10" destOrd="0" presId="urn:microsoft.com/office/officeart/2005/8/layout/default"/>
    <dgm:cxn modelId="{D390DBC5-A5B8-4F96-BC31-A80D4F2D3D5B}" type="presParOf" srcId="{E310A7EB-D90D-4BEA-B8EF-07A2E7293C68}" destId="{9900D5A9-2C33-4E5C-84F4-1D8427FC00E3}" srcOrd="11" destOrd="0" presId="urn:microsoft.com/office/officeart/2005/8/layout/default"/>
    <dgm:cxn modelId="{F4CC2606-1E50-40A9-AC50-5FF5B278BDB0}" type="presParOf" srcId="{E310A7EB-D90D-4BEA-B8EF-07A2E7293C68}" destId="{CB75D54F-0780-424C-A1AF-7C6CC7515F70}" srcOrd="12" destOrd="0" presId="urn:microsoft.com/office/officeart/2005/8/layout/default"/>
    <dgm:cxn modelId="{CCE4C748-69BF-4BE9-9BE6-4DD6EC1FF6FC}" type="presParOf" srcId="{E310A7EB-D90D-4BEA-B8EF-07A2E7293C68}" destId="{4C594B0B-0D09-444C-856B-0B913F98D63F}" srcOrd="13" destOrd="0" presId="urn:microsoft.com/office/officeart/2005/8/layout/default"/>
    <dgm:cxn modelId="{1EEEB20B-B254-430A-94DE-DBC1594D4523}" type="presParOf" srcId="{E310A7EB-D90D-4BEA-B8EF-07A2E7293C68}" destId="{26D6F7E8-972E-444E-8418-FF52DE79D12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C42CF-4849-41AA-B5FD-7D6C46A20E77}">
      <dsp:nvSpPr>
        <dsp:cNvPr id="0" name=""/>
        <dsp:cNvSpPr/>
      </dsp:nvSpPr>
      <dsp:spPr>
        <a:xfrm>
          <a:off x="3033" y="293201"/>
          <a:ext cx="2406420" cy="1443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Furnara bieżla – tifel għażżien</a:t>
          </a:r>
        </a:p>
      </dsp:txBody>
      <dsp:txXfrm>
        <a:off x="3033" y="293201"/>
        <a:ext cx="2406420" cy="1443852"/>
      </dsp:txXfrm>
    </dsp:sp>
    <dsp:sp modelId="{A8E0655D-2E48-47A8-8B6F-AE6FD99BED9B}">
      <dsp:nvSpPr>
        <dsp:cNvPr id="0" name=""/>
        <dsp:cNvSpPr/>
      </dsp:nvSpPr>
      <dsp:spPr>
        <a:xfrm>
          <a:off x="2650095" y="293201"/>
          <a:ext cx="2406420" cy="14438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Nies jgħidulu Bugħażżu</a:t>
          </a:r>
        </a:p>
      </dsp:txBody>
      <dsp:txXfrm>
        <a:off x="2650095" y="293201"/>
        <a:ext cx="2406420" cy="1443852"/>
      </dsp:txXfrm>
    </dsp:sp>
    <dsp:sp modelId="{0C64FC77-05C4-4B5C-9D6E-18C17CAB13E2}">
      <dsp:nvSpPr>
        <dsp:cNvPr id="0" name=""/>
        <dsp:cNvSpPr/>
      </dsp:nvSpPr>
      <dsp:spPr>
        <a:xfrm>
          <a:off x="5297158" y="293201"/>
          <a:ext cx="2406420" cy="14438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Iddeċieda li jmur jistad </a:t>
          </a:r>
        </a:p>
      </dsp:txBody>
      <dsp:txXfrm>
        <a:off x="5297158" y="293201"/>
        <a:ext cx="2406420" cy="1443852"/>
      </dsp:txXfrm>
    </dsp:sp>
    <dsp:sp modelId="{ED4CCA8B-9D59-4378-8472-AE91C769A2BE}">
      <dsp:nvSpPr>
        <dsp:cNvPr id="0" name=""/>
        <dsp:cNvSpPr/>
      </dsp:nvSpPr>
      <dsp:spPr>
        <a:xfrm>
          <a:off x="7944221" y="293201"/>
          <a:ext cx="2406420" cy="14438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Qabad ħuta ġmiel tagħha</a:t>
          </a:r>
        </a:p>
      </dsp:txBody>
      <dsp:txXfrm>
        <a:off x="7944221" y="293201"/>
        <a:ext cx="2406420" cy="1443852"/>
      </dsp:txXfrm>
    </dsp:sp>
    <dsp:sp modelId="{9477EC8A-C58C-430C-87D0-FB5C11C2D48A}">
      <dsp:nvSpPr>
        <dsp:cNvPr id="0" name=""/>
        <dsp:cNvSpPr/>
      </dsp:nvSpPr>
      <dsp:spPr>
        <a:xfrm>
          <a:off x="3033" y="1977696"/>
          <a:ext cx="2406420" cy="14438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Ħa l-ħuta għand is-sultan</a:t>
          </a:r>
        </a:p>
      </dsp:txBody>
      <dsp:txXfrm>
        <a:off x="3033" y="1977696"/>
        <a:ext cx="2406420" cy="1443852"/>
      </dsp:txXfrm>
    </dsp:sp>
    <dsp:sp modelId="{34F20897-A476-404D-B667-B88281BD20AA}">
      <dsp:nvSpPr>
        <dsp:cNvPr id="0" name=""/>
        <dsp:cNvSpPr/>
      </dsp:nvSpPr>
      <dsp:spPr>
        <a:xfrm>
          <a:off x="2650095" y="1977696"/>
          <a:ext cx="2406420" cy="1443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Kok sab iċ-ċurkett tal-prinċipessa fil-ħuta</a:t>
          </a:r>
        </a:p>
      </dsp:txBody>
      <dsp:txXfrm>
        <a:off x="2650095" y="1977696"/>
        <a:ext cx="2406420" cy="1443852"/>
      </dsp:txXfrm>
    </dsp:sp>
    <dsp:sp modelId="{CB75D54F-0780-424C-A1AF-7C6CC7515F70}">
      <dsp:nvSpPr>
        <dsp:cNvPr id="0" name=""/>
        <dsp:cNvSpPr/>
      </dsp:nvSpPr>
      <dsp:spPr>
        <a:xfrm>
          <a:off x="5297158" y="1977696"/>
          <a:ext cx="2406420" cy="14438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Il-prinċipessa ħadet grazzja ma’ Bugħażżu u żżewġu </a:t>
          </a:r>
        </a:p>
      </dsp:txBody>
      <dsp:txXfrm>
        <a:off x="5297158" y="1977696"/>
        <a:ext cx="2406420" cy="1443852"/>
      </dsp:txXfrm>
    </dsp:sp>
    <dsp:sp modelId="{26D6F7E8-972E-444E-8418-FF52DE79D127}">
      <dsp:nvSpPr>
        <dsp:cNvPr id="0" name=""/>
        <dsp:cNvSpPr/>
      </dsp:nvSpPr>
      <dsp:spPr>
        <a:xfrm>
          <a:off x="7944221" y="1977696"/>
          <a:ext cx="2406420" cy="14438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It-tagħlima: Min jaħdem u ma jitgħażżinx, jkollu premju sabiħ jistennih</a:t>
          </a:r>
        </a:p>
      </dsp:txBody>
      <dsp:txXfrm>
        <a:off x="7944221" y="1977696"/>
        <a:ext cx="2406420" cy="1443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600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205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229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12527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523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35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054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053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935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484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530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583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141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905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72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427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228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10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4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353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622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36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391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23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222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71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074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922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248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05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6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77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C331E6FC-BCF8-431A-8732-3E41FAA6C3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>
          <a:xfrm>
            <a:off x="-1" y="-2"/>
            <a:ext cx="12198915" cy="685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28264E-43F8-4339-BE92-AA6B94D40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220681"/>
            <a:ext cx="12188952" cy="2637319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D91DE-F2FA-4261-BA9C-279D6B0BD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06537"/>
            <a:ext cx="9440034" cy="1088336"/>
          </a:xfrm>
        </p:spPr>
        <p:txBody>
          <a:bodyPr>
            <a:normAutofit/>
          </a:bodyPr>
          <a:lstStyle/>
          <a:p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93B62-7538-46FE-AF2D-219826C52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344292" y="5638135"/>
            <a:ext cx="9440034" cy="621614"/>
          </a:xfrm>
        </p:spPr>
        <p:txBody>
          <a:bodyPr>
            <a:normAutofit/>
          </a:bodyPr>
          <a:lstStyle/>
          <a:p>
            <a:r>
              <a:rPr lang="mt-MT" dirty="0"/>
              <a:t>Raquel Savery 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190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59BA2EF2-D5DA-4A7C-AD8D-F08E1B1A6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72" y="3342270"/>
            <a:ext cx="6243710" cy="31970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E022DF-8501-4CF8-9D63-D91C2F4A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920" y="825776"/>
            <a:ext cx="10353762" cy="1257300"/>
          </a:xfrm>
        </p:spPr>
        <p:txBody>
          <a:bodyPr/>
          <a:lstStyle/>
          <a:p>
            <a:r>
              <a:rPr lang="mt-MT" dirty="0">
                <a:solidFill>
                  <a:schemeClr val="tx1"/>
                </a:solidFill>
              </a:rPr>
              <a:t>X’inhi ħrafa?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3ACD78-D518-4099-8AAA-63F6FA553344}"/>
              </a:ext>
            </a:extLst>
          </p:cNvPr>
          <p:cNvSpPr txBox="1"/>
          <p:nvPr/>
        </p:nvSpPr>
        <p:spPr>
          <a:xfrm>
            <a:off x="808383" y="2083076"/>
            <a:ext cx="108032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mt-MT" sz="2000" dirty="0"/>
              <a:t>S</a:t>
            </a:r>
            <a:r>
              <a:rPr lang="en-US" sz="2000" dirty="0" err="1"/>
              <a:t>torja</a:t>
            </a:r>
            <a:r>
              <a:rPr lang="en-US" sz="2000" dirty="0"/>
              <a:t> </a:t>
            </a:r>
            <a:r>
              <a:rPr lang="en-US" sz="2000" dirty="0" err="1"/>
              <a:t>mhux</a:t>
            </a:r>
            <a:r>
              <a:rPr lang="en-US" sz="2000" dirty="0"/>
              <a:t> </a:t>
            </a:r>
            <a:r>
              <a:rPr lang="mt-MT" sz="2000" dirty="0"/>
              <a:t>vera - </a:t>
            </a:r>
            <a:r>
              <a:rPr lang="en-US" sz="2000" dirty="0"/>
              <a:t>element ta’ </a:t>
            </a:r>
            <a:r>
              <a:rPr lang="en-US" sz="2000" dirty="0" err="1"/>
              <a:t>fantasija</a:t>
            </a:r>
            <a:r>
              <a:rPr lang="en-US" sz="2000" dirty="0"/>
              <a:t> </a:t>
            </a:r>
            <a:r>
              <a:rPr lang="mt-MT" sz="2000" dirty="0"/>
              <a:t>- </a:t>
            </a:r>
            <a:r>
              <a:rPr lang="en-US" sz="2000" dirty="0" err="1"/>
              <a:t>twassal</a:t>
            </a:r>
            <a:r>
              <a:rPr lang="en-US" sz="2000" dirty="0"/>
              <a:t> </a:t>
            </a:r>
            <a:r>
              <a:rPr lang="en-US" sz="2000" dirty="0" err="1"/>
              <a:t>għal</a:t>
            </a:r>
            <a:r>
              <a:rPr lang="en-US" sz="2000" dirty="0"/>
              <a:t> </a:t>
            </a:r>
            <a:r>
              <a:rPr lang="en-US" sz="2000" dirty="0" err="1"/>
              <a:t>tagħlima</a:t>
            </a:r>
            <a:r>
              <a:rPr lang="en-US" sz="2000" dirty="0"/>
              <a:t>. </a:t>
            </a:r>
            <a:endParaRPr lang="mt-MT" sz="2000" dirty="0"/>
          </a:p>
          <a:p>
            <a:pPr marL="342900" indent="-342900" fontAlgn="base">
              <a:buFont typeface="Wingdings" panose="05000000000000000000" pitchFamily="2" charset="2"/>
              <a:buChar char="v"/>
            </a:pPr>
            <a:endParaRPr lang="mt-MT" sz="2000" dirty="0"/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sz="2000" dirty="0"/>
              <a:t>Patri </a:t>
            </a:r>
            <a:r>
              <a:rPr lang="en-US" sz="2000" dirty="0" err="1"/>
              <a:t>Manwel</a:t>
            </a:r>
            <a:r>
              <a:rPr lang="en-US" sz="2000" dirty="0"/>
              <a:t> </a:t>
            </a:r>
            <a:r>
              <a:rPr lang="en-US" sz="2000" dirty="0" err="1"/>
              <a:t>Magri</a:t>
            </a:r>
            <a:r>
              <a:rPr lang="en-US" sz="2000" dirty="0"/>
              <a:t> </a:t>
            </a:r>
            <a:r>
              <a:rPr lang="en-US" sz="2000" dirty="0" err="1"/>
              <a:t>għamel</a:t>
            </a:r>
            <a:r>
              <a:rPr lang="en-US" sz="2000" dirty="0"/>
              <a:t> </a:t>
            </a:r>
            <a:r>
              <a:rPr lang="en-US" sz="2000" dirty="0" err="1"/>
              <a:t>kontribuzzjoni</a:t>
            </a:r>
            <a:r>
              <a:rPr lang="en-US" sz="2000" dirty="0"/>
              <a:t> </a:t>
            </a:r>
            <a:r>
              <a:rPr lang="mt-MT" sz="2000" dirty="0"/>
              <a:t>kbira - </a:t>
            </a:r>
            <a:r>
              <a:rPr lang="en-US" sz="2000" dirty="0" err="1"/>
              <a:t>ġabra</a:t>
            </a:r>
            <a:r>
              <a:rPr lang="en-US" sz="2000" dirty="0"/>
              <a:t> ta’ </a:t>
            </a:r>
            <a:r>
              <a:rPr lang="en-US" sz="2000" dirty="0" err="1"/>
              <a:t>ħrejjef</a:t>
            </a:r>
            <a:r>
              <a:rPr lang="en-US" sz="2000" dirty="0"/>
              <a:t> u </a:t>
            </a:r>
            <a:r>
              <a:rPr lang="en-US" sz="2000" dirty="0" err="1"/>
              <a:t>drawwiet</a:t>
            </a:r>
            <a:r>
              <a:rPr lang="en-US" sz="2000" dirty="0"/>
              <a:t> Maltin li </a:t>
            </a:r>
            <a:r>
              <a:rPr lang="en-US" sz="2000" dirty="0" err="1"/>
              <a:t>kien</a:t>
            </a:r>
            <a:r>
              <a:rPr lang="en-US" sz="2000" dirty="0"/>
              <a:t> </a:t>
            </a:r>
            <a:r>
              <a:rPr lang="en-US" sz="2000" dirty="0" err="1"/>
              <a:t>ġabar</a:t>
            </a:r>
            <a:r>
              <a:rPr lang="en-US" sz="20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68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F573842-D2B2-40CF-B9A5-9A7ADC20B5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3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893E5B7-6FA1-448F-8F08-0BF60EC31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68237"/>
            <a:ext cx="3531684" cy="3679189"/>
          </a:xfrm>
        </p:spPr>
        <p:txBody>
          <a:bodyPr anchor="t">
            <a:normAutofit/>
          </a:bodyPr>
          <a:lstStyle/>
          <a:p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3B2F3-5687-43F5-BB52-0C83F3DEEE09}"/>
              </a:ext>
            </a:extLst>
          </p:cNvPr>
          <p:cNvSpPr txBox="1"/>
          <p:nvPr/>
        </p:nvSpPr>
        <p:spPr>
          <a:xfrm>
            <a:off x="766430" y="1058086"/>
            <a:ext cx="382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2400" dirty="0"/>
              <a:t>Il-Ħrafa li għażilt: </a:t>
            </a:r>
            <a:r>
              <a:rPr lang="mt-MT" sz="2400" dirty="0" err="1"/>
              <a:t>Bugħażżu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92283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DE6FA-2D42-44D0-A80B-81ADF5B1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>
            <a:normAutofit/>
          </a:bodyPr>
          <a:lstStyle/>
          <a:p>
            <a:r>
              <a:rPr lang="mt-MT" dirty="0"/>
              <a:t>Il-Karattri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2025FEE-8816-42B0-8461-60CC5FD68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79176"/>
            <a:ext cx="5978072" cy="3415672"/>
          </a:xfrm>
        </p:spPr>
        <p:txBody>
          <a:bodyPr anchor="ctr">
            <a:normAutofit/>
          </a:bodyPr>
          <a:lstStyle/>
          <a:p>
            <a:r>
              <a:rPr lang="mt-MT" dirty="0"/>
              <a:t>Prinċipali: </a:t>
            </a:r>
            <a:r>
              <a:rPr lang="mt-MT" dirty="0" err="1"/>
              <a:t>Bugħażżu</a:t>
            </a:r>
            <a:r>
              <a:rPr lang="mt-MT" dirty="0"/>
              <a:t>, is-Sultan, il-prinċipessa</a:t>
            </a:r>
          </a:p>
          <a:p>
            <a:r>
              <a:rPr lang="mt-MT" dirty="0"/>
              <a:t>Sekondarji:</a:t>
            </a:r>
            <a:r>
              <a:rPr lang="mt-MT" dirty="0">
                <a:effectLst/>
              </a:rPr>
              <a:t> O</a:t>
            </a:r>
            <a:r>
              <a:rPr lang="en-US" dirty="0">
                <a:effectLst/>
              </a:rPr>
              <a:t>mm </a:t>
            </a:r>
            <a:r>
              <a:rPr lang="en-US" dirty="0" err="1">
                <a:effectLst/>
              </a:rPr>
              <a:t>Bugħażżu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il-kok</a:t>
            </a:r>
            <a:r>
              <a:rPr lang="en-US" dirty="0">
                <a:effectLst/>
              </a:rPr>
              <a:t>, is-</a:t>
            </a:r>
            <a:r>
              <a:rPr lang="en-US" dirty="0" err="1">
                <a:effectLst/>
              </a:rPr>
              <a:t>suldati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4C0AE77-B0E9-4859-9206-A6AC280554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9" r="8193" b="2"/>
          <a:stretch/>
        </p:blipFill>
        <p:spPr>
          <a:xfrm>
            <a:off x="7620351" y="10"/>
            <a:ext cx="4571649" cy="3383270"/>
          </a:xfrm>
          <a:prstGeom prst="rect">
            <a:avLst/>
          </a:prstGeom>
        </p:spPr>
      </p:pic>
      <p:pic>
        <p:nvPicPr>
          <p:cNvPr id="5" name="Content Placeholder 4" descr="A person sitting in a chair&#10;&#10;Description automatically generated">
            <a:extLst>
              <a:ext uri="{FF2B5EF4-FFF2-40B4-BE49-F238E27FC236}">
                <a16:creationId xmlns:a16="http://schemas.microsoft.com/office/drawing/2014/main" id="{B1A0279E-E713-435A-958A-AA81BC70D4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3" r="-2" b="9510"/>
          <a:stretch/>
        </p:blipFill>
        <p:spPr>
          <a:xfrm>
            <a:off x="7620351" y="3383280"/>
            <a:ext cx="45716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1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474CF-93CA-4849-ADB7-AE95548D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43465"/>
            <a:ext cx="3382638" cy="1370605"/>
          </a:xfrm>
        </p:spPr>
        <p:txBody>
          <a:bodyPr>
            <a:normAutofit/>
          </a:bodyPr>
          <a:lstStyle/>
          <a:p>
            <a:pPr algn="l"/>
            <a:r>
              <a:rPr lang="mt-MT" sz="3000"/>
              <a:t>L-Ambjent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70861-D5CA-4955-9F88-609FDB1F0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2247153"/>
            <a:ext cx="3358084" cy="3544046"/>
          </a:xfrm>
        </p:spPr>
        <p:txBody>
          <a:bodyPr>
            <a:normAutofit/>
          </a:bodyPr>
          <a:lstStyle/>
          <a:p>
            <a:r>
              <a:rPr lang="mt-MT" sz="1800"/>
              <a:t>Il-forn</a:t>
            </a:r>
          </a:p>
          <a:p>
            <a:r>
              <a:rPr lang="mt-MT" sz="1800"/>
              <a:t>Ħdejn il-baħar</a:t>
            </a:r>
          </a:p>
          <a:p>
            <a:r>
              <a:rPr lang="mt-MT" sz="1800"/>
              <a:t>Kastell tas-Sultan</a:t>
            </a:r>
            <a:endParaRPr lang="en-US" sz="1800"/>
          </a:p>
        </p:txBody>
      </p:sp>
      <p:pic>
        <p:nvPicPr>
          <p:cNvPr id="5" name="Picture 4" descr="A picture containing indoor, room, shirt&#10;&#10;Description automatically generated">
            <a:extLst>
              <a:ext uri="{FF2B5EF4-FFF2-40B4-BE49-F238E27FC236}">
                <a16:creationId xmlns:a16="http://schemas.microsoft.com/office/drawing/2014/main" id="{7B1D1988-4C04-4D00-A27B-3C86E6953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48" y="1525871"/>
            <a:ext cx="6633184" cy="338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896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7F150-60DC-4B15-A08C-BE6816F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/>
              <a:t>It-Ton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81846-390D-4588-B2ED-2D16D4191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t-MT" dirty="0"/>
              <a:t>Wieħed </a:t>
            </a:r>
            <a:r>
              <a:rPr lang="mt-MT" dirty="0" err="1"/>
              <a:t>ottimist</a:t>
            </a:r>
            <a:endParaRPr lang="en-US" dirty="0"/>
          </a:p>
        </p:txBody>
      </p:sp>
      <p:pic>
        <p:nvPicPr>
          <p:cNvPr id="5" name="Picture 4" descr="A picture containing colorful, decorated, photo, toy&#10;&#10;Description automatically generated">
            <a:extLst>
              <a:ext uri="{FF2B5EF4-FFF2-40B4-BE49-F238E27FC236}">
                <a16:creationId xmlns:a16="http://schemas.microsoft.com/office/drawing/2014/main" id="{08B44D98-AF5B-4138-AFB9-7D77804F9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77" y="1866900"/>
            <a:ext cx="6916115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639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07979-16EB-4D7B-BB72-876F274E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/>
              <a:t>Il-</a:t>
            </a:r>
            <a:r>
              <a:rPr lang="mt-MT" dirty="0" err="1"/>
              <a:t>Lessiku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D30B9-6627-4477-A76C-7916537B3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t-MT" dirty="0"/>
              <a:t>Modern u faċli biex </a:t>
            </a:r>
            <a:r>
              <a:rPr lang="mt-MT" dirty="0" err="1"/>
              <a:t>tifmhu</a:t>
            </a:r>
            <a:endParaRPr lang="en-US" dirty="0"/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B2ADE0E-C9EC-4354-BF81-EF58215F7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65" y="1866900"/>
            <a:ext cx="6815015" cy="38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098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20BE9-DF8A-46F0-989A-57F51D89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mt-MT" dirty="0"/>
              <a:t>Il-Plott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1CD48D-2594-4A83-81AD-A6468C263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59739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5785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0EA72-DEC6-4118-B7B8-E77CF64A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/>
              <a:t>L-Opinjoni Tiegħi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2CCD4-DB72-41EC-8209-2C1B3524A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  <a:p>
            <a:pPr lvl="1" fontAlgn="base"/>
            <a:r>
              <a:rPr lang="mt-MT" sz="2000" dirty="0">
                <a:effectLst/>
              </a:rPr>
              <a:t>G</a:t>
            </a:r>
            <a:r>
              <a:rPr lang="en-US" sz="2000" dirty="0" err="1">
                <a:effectLst/>
              </a:rPr>
              <a:t>ħoġbitni</a:t>
            </a:r>
            <a:r>
              <a:rPr lang="en-US" sz="2000" dirty="0">
                <a:effectLst/>
              </a:rPr>
              <a:t>  </a:t>
            </a:r>
            <a:endParaRPr lang="mt-MT" sz="2000" dirty="0">
              <a:effectLst/>
            </a:endParaRPr>
          </a:p>
          <a:p>
            <a:pPr lvl="1" fontAlgn="base"/>
            <a:r>
              <a:rPr lang="mt-MT" sz="2000" dirty="0">
                <a:effectLst/>
              </a:rPr>
              <a:t>S</a:t>
            </a:r>
            <a:r>
              <a:rPr lang="en-US" sz="2000" dirty="0" err="1">
                <a:effectLst/>
              </a:rPr>
              <a:t>torja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ħelwa</a:t>
            </a:r>
            <a:r>
              <a:rPr lang="en-US" sz="2000" dirty="0">
                <a:effectLst/>
              </a:rPr>
              <a:t> </a:t>
            </a:r>
            <a:endParaRPr lang="mt-MT" sz="2000" dirty="0">
              <a:effectLst/>
            </a:endParaRPr>
          </a:p>
          <a:p>
            <a:pPr lvl="1" fontAlgn="base"/>
            <a:r>
              <a:rPr lang="en-US" sz="2000" dirty="0">
                <a:effectLst/>
              </a:rPr>
              <a:t>It-</a:t>
            </a:r>
            <a:r>
              <a:rPr lang="en-US" sz="2000" dirty="0" err="1">
                <a:effectLst/>
              </a:rPr>
              <a:t>tagħlima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tagħha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hija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waħda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importanti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ħafna</a:t>
            </a:r>
            <a:endParaRPr lang="mt-MT" sz="2000" dirty="0">
              <a:effectLst/>
            </a:endParaRPr>
          </a:p>
          <a:p>
            <a:pPr marL="36900" indent="0">
              <a:buNone/>
            </a:pPr>
            <a:endParaRPr lang="en-US" dirty="0"/>
          </a:p>
        </p:txBody>
      </p:sp>
      <p:pic>
        <p:nvPicPr>
          <p:cNvPr id="5" name="Picture 4" descr="A person sitting in a chair&#10;&#10;Description automatically generated">
            <a:extLst>
              <a:ext uri="{FF2B5EF4-FFF2-40B4-BE49-F238E27FC236}">
                <a16:creationId xmlns:a16="http://schemas.microsoft.com/office/drawing/2014/main" id="{33CAC507-D658-470A-AC5D-8B5A04CEA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92" y="1866900"/>
            <a:ext cx="3591365" cy="359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605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413424"/>
      </a:dk2>
      <a:lt2>
        <a:srgbClr val="E2E5E8"/>
      </a:lt2>
      <a:accent1>
        <a:srgbClr val="DF8F25"/>
      </a:accent1>
      <a:accent2>
        <a:srgbClr val="EE826E"/>
      </a:accent2>
      <a:accent3>
        <a:srgbClr val="A7A64D"/>
      </a:accent3>
      <a:accent4>
        <a:srgbClr val="32B774"/>
      </a:accent4>
      <a:accent5>
        <a:srgbClr val="37B4A9"/>
      </a:accent5>
      <a:accent6>
        <a:srgbClr val="32ACE8"/>
      </a:accent6>
      <a:hlink>
        <a:srgbClr val="6483AB"/>
      </a:hlink>
      <a:folHlink>
        <a:srgbClr val="82828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Calisto MT</vt:lpstr>
      <vt:lpstr>Century Gothic</vt:lpstr>
      <vt:lpstr>Elephant</vt:lpstr>
      <vt:lpstr>Wingdings</vt:lpstr>
      <vt:lpstr>Wingdings 2</vt:lpstr>
      <vt:lpstr>SlateVTI</vt:lpstr>
      <vt:lpstr>BrushVTI</vt:lpstr>
      <vt:lpstr>PowerPoint Presentation</vt:lpstr>
      <vt:lpstr>X’inhi ħrafa?</vt:lpstr>
      <vt:lpstr>PowerPoint Presentation</vt:lpstr>
      <vt:lpstr>Il-Karattri</vt:lpstr>
      <vt:lpstr>L-Ambjent</vt:lpstr>
      <vt:lpstr>It-Ton</vt:lpstr>
      <vt:lpstr>Il-Lessiku</vt:lpstr>
      <vt:lpstr>Il-Plott</vt:lpstr>
      <vt:lpstr>L-Opinjoni Tiegħi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Savery</dc:creator>
  <cp:lastModifiedBy>Raquel Savery</cp:lastModifiedBy>
  <cp:revision>3</cp:revision>
  <dcterms:created xsi:type="dcterms:W3CDTF">2020-03-30T15:18:31Z</dcterms:created>
  <dcterms:modified xsi:type="dcterms:W3CDTF">2020-03-30T15:39:41Z</dcterms:modified>
</cp:coreProperties>
</file>